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0" r:id="rId1"/>
  </p:sldMasterIdLst>
  <p:sldIdLst>
    <p:sldId id="256" r:id="rId2"/>
    <p:sldId id="293" r:id="rId3"/>
    <p:sldId id="294" r:id="rId4"/>
    <p:sldId id="257" r:id="rId5"/>
    <p:sldId id="258" r:id="rId6"/>
    <p:sldId id="259" r:id="rId7"/>
    <p:sldId id="260" r:id="rId8"/>
    <p:sldId id="261" r:id="rId9"/>
    <p:sldId id="262" r:id="rId10"/>
    <p:sldId id="263" r:id="rId11"/>
    <p:sldId id="284" r:id="rId12"/>
    <p:sldId id="285" r:id="rId13"/>
    <p:sldId id="286" r:id="rId14"/>
    <p:sldId id="287" r:id="rId15"/>
    <p:sldId id="288" r:id="rId16"/>
    <p:sldId id="289" r:id="rId17"/>
    <p:sldId id="290" r:id="rId18"/>
    <p:sldId id="264" r:id="rId19"/>
    <p:sldId id="265" r:id="rId20"/>
    <p:sldId id="266" r:id="rId21"/>
    <p:sldId id="272" r:id="rId22"/>
    <p:sldId id="273" r:id="rId23"/>
    <p:sldId id="268" r:id="rId24"/>
    <p:sldId id="267" r:id="rId25"/>
    <p:sldId id="269" r:id="rId26"/>
    <p:sldId id="270" r:id="rId27"/>
    <p:sldId id="271" r:id="rId28"/>
    <p:sldId id="274" r:id="rId29"/>
    <p:sldId id="279" r:id="rId30"/>
    <p:sldId id="275" r:id="rId31"/>
    <p:sldId id="280" r:id="rId32"/>
    <p:sldId id="276" r:id="rId33"/>
    <p:sldId id="281" r:id="rId34"/>
    <p:sldId id="277" r:id="rId35"/>
    <p:sldId id="282" r:id="rId36"/>
    <p:sldId id="278" r:id="rId37"/>
    <p:sldId id="283" r:id="rId38"/>
    <p:sldId id="291" r:id="rId39"/>
    <p:sldId id="292" r:id="rId4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din Menjivar" initials="LM" lastIdx="1" clrIdx="0">
    <p:extLst>
      <p:ext uri="{19B8F6BF-5375-455C-9EA6-DF929625EA0E}">
        <p15:presenceInfo xmlns:p15="http://schemas.microsoft.com/office/powerpoint/2012/main" userId="aa27f9f7aa3f941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693" autoAdjust="0"/>
    <p:restoredTop sz="94660"/>
  </p:normalViewPr>
  <p:slideViewPr>
    <p:cSldViewPr snapToGrid="0">
      <p:cViewPr varScale="1">
        <p:scale>
          <a:sx n="67" d="100"/>
          <a:sy n="67" d="100"/>
        </p:scale>
        <p:origin x="698"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microsoft.com/office/2016/11/relationships/changesInfo" Target="changesInfos/changesInfo1.xml"/><Relationship Id="rId20" Type="http://schemas.openxmlformats.org/officeDocument/2006/relationships/slide" Target="slides/slide19.xml"/><Relationship Id="rId41"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din Menjivar" userId="aa27f9f7aa3f941a" providerId="LiveId" clId="{A710F12F-7AB5-4E69-9013-9FC020CD5C40}"/>
    <pc:docChg chg="undo custSel addSld delSld modSld sldOrd">
      <pc:chgData name="Ledin Menjivar" userId="aa27f9f7aa3f941a" providerId="LiveId" clId="{A710F12F-7AB5-4E69-9013-9FC020CD5C40}" dt="2022-05-16T03:09:12.042" v="2672" actId="20577"/>
      <pc:docMkLst>
        <pc:docMk/>
      </pc:docMkLst>
      <pc:sldChg chg="modSp mod">
        <pc:chgData name="Ledin Menjivar" userId="aa27f9f7aa3f941a" providerId="LiveId" clId="{A710F12F-7AB5-4E69-9013-9FC020CD5C40}" dt="2022-05-16T03:09:12.042" v="2672" actId="20577"/>
        <pc:sldMkLst>
          <pc:docMk/>
          <pc:sldMk cId="3656398652" sldId="256"/>
        </pc:sldMkLst>
        <pc:spChg chg="mod">
          <ac:chgData name="Ledin Menjivar" userId="aa27f9f7aa3f941a" providerId="LiveId" clId="{A710F12F-7AB5-4E69-9013-9FC020CD5C40}" dt="2022-05-16T03:08:48.142" v="2671" actId="20577"/>
          <ac:spMkLst>
            <pc:docMk/>
            <pc:sldMk cId="3656398652" sldId="256"/>
            <ac:spMk id="2" creationId="{B6806F61-85EC-4F0A-B692-85A329562494}"/>
          </ac:spMkLst>
        </pc:spChg>
        <pc:spChg chg="mod">
          <ac:chgData name="Ledin Menjivar" userId="aa27f9f7aa3f941a" providerId="LiveId" clId="{A710F12F-7AB5-4E69-9013-9FC020CD5C40}" dt="2022-05-16T03:09:12.042" v="2672" actId="20577"/>
          <ac:spMkLst>
            <pc:docMk/>
            <pc:sldMk cId="3656398652" sldId="256"/>
            <ac:spMk id="3" creationId="{38739E3A-7AA6-46C9-BD74-75AE1FDC8FC5}"/>
          </ac:spMkLst>
        </pc:spChg>
      </pc:sldChg>
      <pc:sldChg chg="addSp delSp modSp mod">
        <pc:chgData name="Ledin Menjivar" userId="aa27f9f7aa3f941a" providerId="LiveId" clId="{A710F12F-7AB5-4E69-9013-9FC020CD5C40}" dt="2022-04-23T22:07:01.582" v="2" actId="1076"/>
        <pc:sldMkLst>
          <pc:docMk/>
          <pc:sldMk cId="1691074083" sldId="258"/>
        </pc:sldMkLst>
        <pc:picChg chg="add mod">
          <ac:chgData name="Ledin Menjivar" userId="aa27f9f7aa3f941a" providerId="LiveId" clId="{A710F12F-7AB5-4E69-9013-9FC020CD5C40}" dt="2022-04-23T22:07:01.582" v="2" actId="1076"/>
          <ac:picMkLst>
            <pc:docMk/>
            <pc:sldMk cId="1691074083" sldId="258"/>
            <ac:picMk id="5" creationId="{9C723970-99B0-4BD0-9EB9-1C3029F063C7}"/>
          </ac:picMkLst>
        </pc:picChg>
        <pc:picChg chg="del">
          <ac:chgData name="Ledin Menjivar" userId="aa27f9f7aa3f941a" providerId="LiveId" clId="{A710F12F-7AB5-4E69-9013-9FC020CD5C40}" dt="2022-04-23T22:06:57.548" v="0" actId="478"/>
          <ac:picMkLst>
            <pc:docMk/>
            <pc:sldMk cId="1691074083" sldId="258"/>
            <ac:picMk id="15" creationId="{DB9A33C3-D076-4DB7-8B26-97B4BDBC3BAA}"/>
          </ac:picMkLst>
        </pc:picChg>
      </pc:sldChg>
      <pc:sldChg chg="modSp mod">
        <pc:chgData name="Ledin Menjivar" userId="aa27f9f7aa3f941a" providerId="LiveId" clId="{A710F12F-7AB5-4E69-9013-9FC020CD5C40}" dt="2022-05-07T22:11:47.829" v="2116" actId="14100"/>
        <pc:sldMkLst>
          <pc:docMk/>
          <pc:sldMk cId="2980510934" sldId="262"/>
        </pc:sldMkLst>
        <pc:picChg chg="mod">
          <ac:chgData name="Ledin Menjivar" userId="aa27f9f7aa3f941a" providerId="LiveId" clId="{A710F12F-7AB5-4E69-9013-9FC020CD5C40}" dt="2022-05-07T22:11:47.829" v="2116" actId="14100"/>
          <ac:picMkLst>
            <pc:docMk/>
            <pc:sldMk cId="2980510934" sldId="262"/>
            <ac:picMk id="15" creationId="{CCBCBF70-C15B-4443-AB8E-B5D043DE7618}"/>
          </ac:picMkLst>
        </pc:picChg>
      </pc:sldChg>
      <pc:sldChg chg="addSp delSp modSp new mod ord">
        <pc:chgData name="Ledin Menjivar" userId="aa27f9f7aa3f941a" providerId="LiveId" clId="{A710F12F-7AB5-4E69-9013-9FC020CD5C40}" dt="2022-04-30T01:03:33.113" v="1169" actId="20577"/>
        <pc:sldMkLst>
          <pc:docMk/>
          <pc:sldMk cId="1663795990" sldId="274"/>
        </pc:sldMkLst>
        <pc:spChg chg="mod">
          <ac:chgData name="Ledin Menjivar" userId="aa27f9f7aa3f941a" providerId="LiveId" clId="{A710F12F-7AB5-4E69-9013-9FC020CD5C40}" dt="2022-04-30T00:31:49.852" v="65" actId="20577"/>
          <ac:spMkLst>
            <pc:docMk/>
            <pc:sldMk cId="1663795990" sldId="274"/>
            <ac:spMk id="2" creationId="{98C42EBC-7A9E-C0D0-1938-71721E822131}"/>
          </ac:spMkLst>
        </pc:spChg>
        <pc:spChg chg="mod">
          <ac:chgData name="Ledin Menjivar" userId="aa27f9f7aa3f941a" providerId="LiveId" clId="{A710F12F-7AB5-4E69-9013-9FC020CD5C40}" dt="2022-04-30T01:03:33.113" v="1169" actId="20577"/>
          <ac:spMkLst>
            <pc:docMk/>
            <pc:sldMk cId="1663795990" sldId="274"/>
            <ac:spMk id="3" creationId="{2D7F5553-88E8-631A-24AE-31A7A4BA3D24}"/>
          </ac:spMkLst>
        </pc:spChg>
        <pc:picChg chg="add del mod">
          <ac:chgData name="Ledin Menjivar" userId="aa27f9f7aa3f941a" providerId="LiveId" clId="{A710F12F-7AB5-4E69-9013-9FC020CD5C40}" dt="2022-04-30T00:45:02.306" v="504" actId="478"/>
          <ac:picMkLst>
            <pc:docMk/>
            <pc:sldMk cId="1663795990" sldId="274"/>
            <ac:picMk id="4" creationId="{F5DB0236-0084-9F23-6FE6-8DDAE7942640}"/>
          </ac:picMkLst>
        </pc:picChg>
        <pc:picChg chg="add mod">
          <ac:chgData name="Ledin Menjivar" userId="aa27f9f7aa3f941a" providerId="LiveId" clId="{A710F12F-7AB5-4E69-9013-9FC020CD5C40}" dt="2022-04-30T00:45:12.537" v="509" actId="1076"/>
          <ac:picMkLst>
            <pc:docMk/>
            <pc:sldMk cId="1663795990" sldId="274"/>
            <ac:picMk id="5" creationId="{D880AFB3-28C9-EDD1-A742-C6977AAD665A}"/>
          </ac:picMkLst>
        </pc:picChg>
        <pc:picChg chg="add del mod">
          <ac:chgData name="Ledin Menjivar" userId="aa27f9f7aa3f941a" providerId="LiveId" clId="{A710F12F-7AB5-4E69-9013-9FC020CD5C40}" dt="2022-04-30T00:50:15.078" v="558" actId="478"/>
          <ac:picMkLst>
            <pc:docMk/>
            <pc:sldMk cId="1663795990" sldId="274"/>
            <ac:picMk id="6" creationId="{25603ADC-B5DF-E851-30CA-BEDC0A2B54BF}"/>
          </ac:picMkLst>
        </pc:picChg>
        <pc:picChg chg="add mod">
          <ac:chgData name="Ledin Menjivar" userId="aa27f9f7aa3f941a" providerId="LiveId" clId="{A710F12F-7AB5-4E69-9013-9FC020CD5C40}" dt="2022-04-30T00:51:23.928" v="564" actId="14100"/>
          <ac:picMkLst>
            <pc:docMk/>
            <pc:sldMk cId="1663795990" sldId="274"/>
            <ac:picMk id="7" creationId="{6BD4DD9F-297B-F4C6-3E68-3900D4A642E1}"/>
          </ac:picMkLst>
        </pc:picChg>
      </pc:sldChg>
      <pc:sldChg chg="addSp modSp new mod">
        <pc:chgData name="Ledin Menjivar" userId="aa27f9f7aa3f941a" providerId="LiveId" clId="{A710F12F-7AB5-4E69-9013-9FC020CD5C40}" dt="2022-04-30T01:06:45.379" v="1323" actId="20577"/>
        <pc:sldMkLst>
          <pc:docMk/>
          <pc:sldMk cId="1765755951" sldId="275"/>
        </pc:sldMkLst>
        <pc:spChg chg="mod">
          <ac:chgData name="Ledin Menjivar" userId="aa27f9f7aa3f941a" providerId="LiveId" clId="{A710F12F-7AB5-4E69-9013-9FC020CD5C40}" dt="2022-04-30T01:04:42.144" v="1202" actId="20577"/>
          <ac:spMkLst>
            <pc:docMk/>
            <pc:sldMk cId="1765755951" sldId="275"/>
            <ac:spMk id="2" creationId="{10A41645-0882-8411-A92F-781D601DE86C}"/>
          </ac:spMkLst>
        </pc:spChg>
        <pc:spChg chg="mod">
          <ac:chgData name="Ledin Menjivar" userId="aa27f9f7aa3f941a" providerId="LiveId" clId="{A710F12F-7AB5-4E69-9013-9FC020CD5C40}" dt="2022-04-30T01:06:45.379" v="1323" actId="20577"/>
          <ac:spMkLst>
            <pc:docMk/>
            <pc:sldMk cId="1765755951" sldId="275"/>
            <ac:spMk id="3" creationId="{27346833-06F1-55CF-6CC0-3A40D1BB71A2}"/>
          </ac:spMkLst>
        </pc:spChg>
        <pc:picChg chg="add mod">
          <ac:chgData name="Ledin Menjivar" userId="aa27f9f7aa3f941a" providerId="LiveId" clId="{A710F12F-7AB5-4E69-9013-9FC020CD5C40}" dt="2022-04-30T01:05:25.672" v="1209" actId="1076"/>
          <ac:picMkLst>
            <pc:docMk/>
            <pc:sldMk cId="1765755951" sldId="275"/>
            <ac:picMk id="4" creationId="{929FA603-AD08-ED54-C903-7EA19043151A}"/>
          </ac:picMkLst>
        </pc:picChg>
        <pc:picChg chg="add mod">
          <ac:chgData name="Ledin Menjivar" userId="aa27f9f7aa3f941a" providerId="LiveId" clId="{A710F12F-7AB5-4E69-9013-9FC020CD5C40}" dt="2022-04-30T01:05:29.029" v="1211" actId="14100"/>
          <ac:picMkLst>
            <pc:docMk/>
            <pc:sldMk cId="1765755951" sldId="275"/>
            <ac:picMk id="5" creationId="{516447C5-CE58-02E9-C57E-8565823DB1CA}"/>
          </ac:picMkLst>
        </pc:picChg>
      </pc:sldChg>
      <pc:sldChg chg="addSp modSp new mod">
        <pc:chgData name="Ledin Menjivar" userId="aa27f9f7aa3f941a" providerId="LiveId" clId="{A710F12F-7AB5-4E69-9013-9FC020CD5C40}" dt="2022-04-30T01:10:22.753" v="1472" actId="20577"/>
        <pc:sldMkLst>
          <pc:docMk/>
          <pc:sldMk cId="821770123" sldId="276"/>
        </pc:sldMkLst>
        <pc:spChg chg="mod">
          <ac:chgData name="Ledin Menjivar" userId="aa27f9f7aa3f941a" providerId="LiveId" clId="{A710F12F-7AB5-4E69-9013-9FC020CD5C40}" dt="2022-04-30T01:09:26.997" v="1351" actId="20577"/>
          <ac:spMkLst>
            <pc:docMk/>
            <pc:sldMk cId="821770123" sldId="276"/>
            <ac:spMk id="2" creationId="{3E89FC7D-BE73-8BCE-7BAC-B8FF01989639}"/>
          </ac:spMkLst>
        </pc:spChg>
        <pc:spChg chg="mod">
          <ac:chgData name="Ledin Menjivar" userId="aa27f9f7aa3f941a" providerId="LiveId" clId="{A710F12F-7AB5-4E69-9013-9FC020CD5C40}" dt="2022-04-30T01:10:22.753" v="1472" actId="20577"/>
          <ac:spMkLst>
            <pc:docMk/>
            <pc:sldMk cId="821770123" sldId="276"/>
            <ac:spMk id="3" creationId="{B962CFC5-5D7E-81D9-E62B-ADC10E5F8218}"/>
          </ac:spMkLst>
        </pc:spChg>
        <pc:picChg chg="add mod">
          <ac:chgData name="Ledin Menjivar" userId="aa27f9f7aa3f941a" providerId="LiveId" clId="{A710F12F-7AB5-4E69-9013-9FC020CD5C40}" dt="2022-04-30T01:07:51.291" v="1330" actId="1076"/>
          <ac:picMkLst>
            <pc:docMk/>
            <pc:sldMk cId="821770123" sldId="276"/>
            <ac:picMk id="4" creationId="{94AF113B-3D7A-727B-79FA-FEE6D5A7627E}"/>
          </ac:picMkLst>
        </pc:picChg>
        <pc:picChg chg="add mod">
          <ac:chgData name="Ledin Menjivar" userId="aa27f9f7aa3f941a" providerId="LiveId" clId="{A710F12F-7AB5-4E69-9013-9FC020CD5C40}" dt="2022-04-30T01:08:25.342" v="1337" actId="14100"/>
          <ac:picMkLst>
            <pc:docMk/>
            <pc:sldMk cId="821770123" sldId="276"/>
            <ac:picMk id="5" creationId="{33969952-2C98-6972-38CA-7544D7467090}"/>
          </ac:picMkLst>
        </pc:picChg>
      </pc:sldChg>
      <pc:sldChg chg="addSp modSp new mod">
        <pc:chgData name="Ledin Menjivar" userId="aa27f9f7aa3f941a" providerId="LiveId" clId="{A710F12F-7AB5-4E69-9013-9FC020CD5C40}" dt="2022-04-30T01:23:17.874" v="1704" actId="20577"/>
        <pc:sldMkLst>
          <pc:docMk/>
          <pc:sldMk cId="2589995196" sldId="277"/>
        </pc:sldMkLst>
        <pc:spChg chg="mod">
          <ac:chgData name="Ledin Menjivar" userId="aa27f9f7aa3f941a" providerId="LiveId" clId="{A710F12F-7AB5-4E69-9013-9FC020CD5C40}" dt="2022-04-30T01:15:09.028" v="1493" actId="20577"/>
          <ac:spMkLst>
            <pc:docMk/>
            <pc:sldMk cId="2589995196" sldId="277"/>
            <ac:spMk id="2" creationId="{B50E8D35-A3A5-42EC-957B-2B51354F9378}"/>
          </ac:spMkLst>
        </pc:spChg>
        <pc:spChg chg="mod">
          <ac:chgData name="Ledin Menjivar" userId="aa27f9f7aa3f941a" providerId="LiveId" clId="{A710F12F-7AB5-4E69-9013-9FC020CD5C40}" dt="2022-04-30T01:23:17.874" v="1704" actId="20577"/>
          <ac:spMkLst>
            <pc:docMk/>
            <pc:sldMk cId="2589995196" sldId="277"/>
            <ac:spMk id="3" creationId="{8AE54284-BC90-36D5-41EB-805894D2BC02}"/>
          </ac:spMkLst>
        </pc:spChg>
        <pc:picChg chg="add mod">
          <ac:chgData name="Ledin Menjivar" userId="aa27f9f7aa3f941a" providerId="LiveId" clId="{A710F12F-7AB5-4E69-9013-9FC020CD5C40}" dt="2022-04-30T01:15:41.639" v="1498" actId="1076"/>
          <ac:picMkLst>
            <pc:docMk/>
            <pc:sldMk cId="2589995196" sldId="277"/>
            <ac:picMk id="4" creationId="{35D97668-60F9-CCEC-1615-1D9E2D06F70C}"/>
          </ac:picMkLst>
        </pc:picChg>
        <pc:picChg chg="add mod">
          <ac:chgData name="Ledin Menjivar" userId="aa27f9f7aa3f941a" providerId="LiveId" clId="{A710F12F-7AB5-4E69-9013-9FC020CD5C40}" dt="2022-04-30T01:15:43.892" v="1499" actId="1076"/>
          <ac:picMkLst>
            <pc:docMk/>
            <pc:sldMk cId="2589995196" sldId="277"/>
            <ac:picMk id="5" creationId="{30782C15-114D-AEF8-92F4-2EC6D6A181E0}"/>
          </ac:picMkLst>
        </pc:picChg>
      </pc:sldChg>
      <pc:sldChg chg="addSp modSp new mod">
        <pc:chgData name="Ledin Menjivar" userId="aa27f9f7aa3f941a" providerId="LiveId" clId="{A710F12F-7AB5-4E69-9013-9FC020CD5C40}" dt="2022-04-30T01:32:33.312" v="1997" actId="20577"/>
        <pc:sldMkLst>
          <pc:docMk/>
          <pc:sldMk cId="2403378100" sldId="278"/>
        </pc:sldMkLst>
        <pc:spChg chg="mod">
          <ac:chgData name="Ledin Menjivar" userId="aa27f9f7aa3f941a" providerId="LiveId" clId="{A710F12F-7AB5-4E69-9013-9FC020CD5C40}" dt="2022-04-30T01:30:51.734" v="1734" actId="20577"/>
          <ac:spMkLst>
            <pc:docMk/>
            <pc:sldMk cId="2403378100" sldId="278"/>
            <ac:spMk id="2" creationId="{90872D2C-8DA3-3562-DF1F-3547BC5A497E}"/>
          </ac:spMkLst>
        </pc:spChg>
        <pc:spChg chg="mod">
          <ac:chgData name="Ledin Menjivar" userId="aa27f9f7aa3f941a" providerId="LiveId" clId="{A710F12F-7AB5-4E69-9013-9FC020CD5C40}" dt="2022-04-30T01:32:33.312" v="1997" actId="20577"/>
          <ac:spMkLst>
            <pc:docMk/>
            <pc:sldMk cId="2403378100" sldId="278"/>
            <ac:spMk id="3" creationId="{230BAFFC-8432-2E6E-CCDA-B6C607BDF641}"/>
          </ac:spMkLst>
        </pc:spChg>
        <pc:picChg chg="add mod">
          <ac:chgData name="Ledin Menjivar" userId="aa27f9f7aa3f941a" providerId="LiveId" clId="{A710F12F-7AB5-4E69-9013-9FC020CD5C40}" dt="2022-04-30T01:24:31.051" v="1709" actId="1076"/>
          <ac:picMkLst>
            <pc:docMk/>
            <pc:sldMk cId="2403378100" sldId="278"/>
            <ac:picMk id="4" creationId="{675BDA10-8926-2A38-CB5C-EBDA067D757B}"/>
          </ac:picMkLst>
        </pc:picChg>
        <pc:picChg chg="add mod">
          <ac:chgData name="Ledin Menjivar" userId="aa27f9f7aa3f941a" providerId="LiveId" clId="{A710F12F-7AB5-4E69-9013-9FC020CD5C40}" dt="2022-04-30T01:26:11.650" v="1714" actId="1076"/>
          <ac:picMkLst>
            <pc:docMk/>
            <pc:sldMk cId="2403378100" sldId="278"/>
            <ac:picMk id="5" creationId="{E9111E17-5E53-C594-B42A-A7C50101137C}"/>
          </ac:picMkLst>
        </pc:picChg>
      </pc:sldChg>
      <pc:sldChg chg="addSp modSp new mod">
        <pc:chgData name="Ledin Menjivar" userId="aa27f9f7aa3f941a" providerId="LiveId" clId="{A710F12F-7AB5-4E69-9013-9FC020CD5C40}" dt="2022-05-03T01:06:32.572" v="2021" actId="20577"/>
        <pc:sldMkLst>
          <pc:docMk/>
          <pc:sldMk cId="1885817878" sldId="279"/>
        </pc:sldMkLst>
        <pc:spChg chg="mod">
          <ac:chgData name="Ledin Menjivar" userId="aa27f9f7aa3f941a" providerId="LiveId" clId="{A710F12F-7AB5-4E69-9013-9FC020CD5C40}" dt="2022-05-03T01:04:21.257" v="1999" actId="14100"/>
          <ac:spMkLst>
            <pc:docMk/>
            <pc:sldMk cId="1885817878" sldId="279"/>
            <ac:spMk id="3" creationId="{4282EA43-30C1-3C5D-5820-423771E30188}"/>
          </ac:spMkLst>
        </pc:spChg>
        <pc:spChg chg="add mod">
          <ac:chgData name="Ledin Menjivar" userId="aa27f9f7aa3f941a" providerId="LiveId" clId="{A710F12F-7AB5-4E69-9013-9FC020CD5C40}" dt="2022-05-03T01:06:32.572" v="2021" actId="20577"/>
          <ac:spMkLst>
            <pc:docMk/>
            <pc:sldMk cId="1885817878" sldId="279"/>
            <ac:spMk id="5" creationId="{945FA396-30F9-22B1-A348-B6A2DF1D3304}"/>
          </ac:spMkLst>
        </pc:spChg>
        <pc:spChg chg="add mod">
          <ac:chgData name="Ledin Menjivar" userId="aa27f9f7aa3f941a" providerId="LiveId" clId="{A710F12F-7AB5-4E69-9013-9FC020CD5C40}" dt="2022-05-03T01:06:28.291" v="2018" actId="20577"/>
          <ac:spMkLst>
            <pc:docMk/>
            <pc:sldMk cId="1885817878" sldId="279"/>
            <ac:spMk id="7" creationId="{96F8AD51-FE85-E6B0-4242-3D2116E2608E}"/>
          </ac:spMkLst>
        </pc:spChg>
      </pc:sldChg>
      <pc:sldChg chg="addSp modSp new mod">
        <pc:chgData name="Ledin Menjivar" userId="aa27f9f7aa3f941a" providerId="LiveId" clId="{A710F12F-7AB5-4E69-9013-9FC020CD5C40}" dt="2022-05-03T01:29:57.445" v="2069" actId="20577"/>
        <pc:sldMkLst>
          <pc:docMk/>
          <pc:sldMk cId="1798486604" sldId="280"/>
        </pc:sldMkLst>
        <pc:spChg chg="mod">
          <ac:chgData name="Ledin Menjivar" userId="aa27f9f7aa3f941a" providerId="LiveId" clId="{A710F12F-7AB5-4E69-9013-9FC020CD5C40}" dt="2022-05-03T01:29:57.445" v="2069" actId="20577"/>
          <ac:spMkLst>
            <pc:docMk/>
            <pc:sldMk cId="1798486604" sldId="280"/>
            <ac:spMk id="2" creationId="{073B11F6-A610-5FA9-0706-0FC782B19C06}"/>
          </ac:spMkLst>
        </pc:spChg>
        <pc:spChg chg="mod">
          <ac:chgData name="Ledin Menjivar" userId="aa27f9f7aa3f941a" providerId="LiveId" clId="{A710F12F-7AB5-4E69-9013-9FC020CD5C40}" dt="2022-05-03T01:07:13.571" v="2023" actId="14100"/>
          <ac:spMkLst>
            <pc:docMk/>
            <pc:sldMk cId="1798486604" sldId="280"/>
            <ac:spMk id="3" creationId="{02025225-0A7F-00B5-911F-7A95D53BA683}"/>
          </ac:spMkLst>
        </pc:spChg>
        <pc:spChg chg="add mod">
          <ac:chgData name="Ledin Menjivar" userId="aa27f9f7aa3f941a" providerId="LiveId" clId="{A710F12F-7AB5-4E69-9013-9FC020CD5C40}" dt="2022-05-03T01:24:28.650" v="2026" actId="1076"/>
          <ac:spMkLst>
            <pc:docMk/>
            <pc:sldMk cId="1798486604" sldId="280"/>
            <ac:spMk id="5" creationId="{AE9912E5-A4C7-33A6-6718-CBB16D2C9105}"/>
          </ac:spMkLst>
        </pc:spChg>
        <pc:spChg chg="add mod">
          <ac:chgData name="Ledin Menjivar" userId="aa27f9f7aa3f941a" providerId="LiveId" clId="{A710F12F-7AB5-4E69-9013-9FC020CD5C40}" dt="2022-05-03T01:24:56.045" v="2029" actId="1076"/>
          <ac:spMkLst>
            <pc:docMk/>
            <pc:sldMk cId="1798486604" sldId="280"/>
            <ac:spMk id="7" creationId="{ADE98FCC-110A-E8A3-7B1C-5102F57112E0}"/>
          </ac:spMkLst>
        </pc:spChg>
      </pc:sldChg>
      <pc:sldChg chg="addSp modSp new mod">
        <pc:chgData name="Ledin Menjivar" userId="aa27f9f7aa3f941a" providerId="LiveId" clId="{A710F12F-7AB5-4E69-9013-9FC020CD5C40}" dt="2022-05-03T01:30:04.787" v="2083" actId="20577"/>
        <pc:sldMkLst>
          <pc:docMk/>
          <pc:sldMk cId="218612515" sldId="281"/>
        </pc:sldMkLst>
        <pc:spChg chg="mod">
          <ac:chgData name="Ledin Menjivar" userId="aa27f9f7aa3f941a" providerId="LiveId" clId="{A710F12F-7AB5-4E69-9013-9FC020CD5C40}" dt="2022-05-03T01:30:04.787" v="2083" actId="20577"/>
          <ac:spMkLst>
            <pc:docMk/>
            <pc:sldMk cId="218612515" sldId="281"/>
            <ac:spMk id="2" creationId="{531268A9-B4D9-3124-3C09-B42A0E25AF02}"/>
          </ac:spMkLst>
        </pc:spChg>
        <pc:spChg chg="mod">
          <ac:chgData name="Ledin Menjivar" userId="aa27f9f7aa3f941a" providerId="LiveId" clId="{A710F12F-7AB5-4E69-9013-9FC020CD5C40}" dt="2022-05-03T01:25:03.183" v="2031" actId="14100"/>
          <ac:spMkLst>
            <pc:docMk/>
            <pc:sldMk cId="218612515" sldId="281"/>
            <ac:spMk id="3" creationId="{076B1F46-B795-6D9D-3DBA-44E1CFD63B85}"/>
          </ac:spMkLst>
        </pc:spChg>
        <pc:spChg chg="add mod">
          <ac:chgData name="Ledin Menjivar" userId="aa27f9f7aa3f941a" providerId="LiveId" clId="{A710F12F-7AB5-4E69-9013-9FC020CD5C40}" dt="2022-05-03T01:26:42.104" v="2034" actId="1076"/>
          <ac:spMkLst>
            <pc:docMk/>
            <pc:sldMk cId="218612515" sldId="281"/>
            <ac:spMk id="5" creationId="{B01C0118-DE85-98E8-19A2-5AA19262640E}"/>
          </ac:spMkLst>
        </pc:spChg>
        <pc:spChg chg="add mod">
          <ac:chgData name="Ledin Menjivar" userId="aa27f9f7aa3f941a" providerId="LiveId" clId="{A710F12F-7AB5-4E69-9013-9FC020CD5C40}" dt="2022-05-03T01:27:11.265" v="2037" actId="1076"/>
          <ac:spMkLst>
            <pc:docMk/>
            <pc:sldMk cId="218612515" sldId="281"/>
            <ac:spMk id="7" creationId="{8407BB94-C6BE-B50B-FBCC-9BB50261BF4B}"/>
          </ac:spMkLst>
        </pc:spChg>
      </pc:sldChg>
      <pc:sldChg chg="addSp modSp new mod">
        <pc:chgData name="Ledin Menjivar" userId="aa27f9f7aa3f941a" providerId="LiveId" clId="{A710F12F-7AB5-4E69-9013-9FC020CD5C40}" dt="2022-05-03T01:30:11.619" v="2099" actId="20577"/>
        <pc:sldMkLst>
          <pc:docMk/>
          <pc:sldMk cId="1065365678" sldId="282"/>
        </pc:sldMkLst>
        <pc:spChg chg="mod">
          <ac:chgData name="Ledin Menjivar" userId="aa27f9f7aa3f941a" providerId="LiveId" clId="{A710F12F-7AB5-4E69-9013-9FC020CD5C40}" dt="2022-05-03T01:30:11.619" v="2099" actId="20577"/>
          <ac:spMkLst>
            <pc:docMk/>
            <pc:sldMk cId="1065365678" sldId="282"/>
            <ac:spMk id="2" creationId="{4063205D-30F9-B93B-1B4F-54467A5AD547}"/>
          </ac:spMkLst>
        </pc:spChg>
        <pc:spChg chg="mod">
          <ac:chgData name="Ledin Menjivar" userId="aa27f9f7aa3f941a" providerId="LiveId" clId="{A710F12F-7AB5-4E69-9013-9FC020CD5C40}" dt="2022-05-03T01:27:18.327" v="2039" actId="14100"/>
          <ac:spMkLst>
            <pc:docMk/>
            <pc:sldMk cId="1065365678" sldId="282"/>
            <ac:spMk id="3" creationId="{F7B76432-89A2-49EA-5706-4516B4A9CEB1}"/>
          </ac:spMkLst>
        </pc:spChg>
        <pc:spChg chg="add mod">
          <ac:chgData name="Ledin Menjivar" userId="aa27f9f7aa3f941a" providerId="LiveId" clId="{A710F12F-7AB5-4E69-9013-9FC020CD5C40}" dt="2022-05-03T01:27:56.382" v="2042" actId="1076"/>
          <ac:spMkLst>
            <pc:docMk/>
            <pc:sldMk cId="1065365678" sldId="282"/>
            <ac:spMk id="5" creationId="{47850FD2-F78B-20AD-FA39-D5D6A4F69DEA}"/>
          </ac:spMkLst>
        </pc:spChg>
        <pc:spChg chg="add mod">
          <ac:chgData name="Ledin Menjivar" userId="aa27f9f7aa3f941a" providerId="LiveId" clId="{A710F12F-7AB5-4E69-9013-9FC020CD5C40}" dt="2022-05-03T01:28:27.143" v="2045" actId="1076"/>
          <ac:spMkLst>
            <pc:docMk/>
            <pc:sldMk cId="1065365678" sldId="282"/>
            <ac:spMk id="7" creationId="{FA586EA6-E2F0-602F-73FF-55D6F054C83C}"/>
          </ac:spMkLst>
        </pc:spChg>
      </pc:sldChg>
      <pc:sldChg chg="addSp modSp new mod">
        <pc:chgData name="Ledin Menjivar" userId="aa27f9f7aa3f941a" providerId="LiveId" clId="{A710F12F-7AB5-4E69-9013-9FC020CD5C40}" dt="2022-05-03T01:30:18.229" v="2114" actId="20577"/>
        <pc:sldMkLst>
          <pc:docMk/>
          <pc:sldMk cId="3996497486" sldId="283"/>
        </pc:sldMkLst>
        <pc:spChg chg="mod">
          <ac:chgData name="Ledin Menjivar" userId="aa27f9f7aa3f941a" providerId="LiveId" clId="{A710F12F-7AB5-4E69-9013-9FC020CD5C40}" dt="2022-05-03T01:30:18.229" v="2114" actId="20577"/>
          <ac:spMkLst>
            <pc:docMk/>
            <pc:sldMk cId="3996497486" sldId="283"/>
            <ac:spMk id="2" creationId="{675DC864-084D-4EB1-D8B4-56CA959D1AF7}"/>
          </ac:spMkLst>
        </pc:spChg>
        <pc:spChg chg="mod">
          <ac:chgData name="Ledin Menjivar" userId="aa27f9f7aa3f941a" providerId="LiveId" clId="{A710F12F-7AB5-4E69-9013-9FC020CD5C40}" dt="2022-05-03T01:28:32.864" v="2047" actId="14100"/>
          <ac:spMkLst>
            <pc:docMk/>
            <pc:sldMk cId="3996497486" sldId="283"/>
            <ac:spMk id="3" creationId="{FCBD880D-5B19-D8D8-715C-B0B93F523687}"/>
          </ac:spMkLst>
        </pc:spChg>
        <pc:spChg chg="add mod">
          <ac:chgData name="Ledin Menjivar" userId="aa27f9f7aa3f941a" providerId="LiveId" clId="{A710F12F-7AB5-4E69-9013-9FC020CD5C40}" dt="2022-05-03T01:29:09.074" v="2050" actId="1076"/>
          <ac:spMkLst>
            <pc:docMk/>
            <pc:sldMk cId="3996497486" sldId="283"/>
            <ac:spMk id="5" creationId="{767062AA-41E7-72E4-EECB-F03CAAFE8AC2}"/>
          </ac:spMkLst>
        </pc:spChg>
        <pc:spChg chg="add mod">
          <ac:chgData name="Ledin Menjivar" userId="aa27f9f7aa3f941a" providerId="LiveId" clId="{A710F12F-7AB5-4E69-9013-9FC020CD5C40}" dt="2022-05-03T01:29:34.271" v="2053" actId="1076"/>
          <ac:spMkLst>
            <pc:docMk/>
            <pc:sldMk cId="3996497486" sldId="283"/>
            <ac:spMk id="7" creationId="{5E86BC69-0918-7DA9-16FF-45229E176178}"/>
          </ac:spMkLst>
        </pc:spChg>
      </pc:sldChg>
      <pc:sldChg chg="addSp delSp modSp new mod">
        <pc:chgData name="Ledin Menjivar" userId="aa27f9f7aa3f941a" providerId="LiveId" clId="{A710F12F-7AB5-4E69-9013-9FC020CD5C40}" dt="2022-05-07T22:51:34.160" v="2150" actId="14100"/>
        <pc:sldMkLst>
          <pc:docMk/>
          <pc:sldMk cId="1813639814" sldId="284"/>
        </pc:sldMkLst>
        <pc:spChg chg="mod">
          <ac:chgData name="Ledin Menjivar" userId="aa27f9f7aa3f941a" providerId="LiveId" clId="{A710F12F-7AB5-4E69-9013-9FC020CD5C40}" dt="2022-05-07T22:21:48.175" v="2124" actId="14100"/>
          <ac:spMkLst>
            <pc:docMk/>
            <pc:sldMk cId="1813639814" sldId="284"/>
            <ac:spMk id="2" creationId="{FCF8159D-189A-998B-6F4B-9378332DB1FE}"/>
          </ac:spMkLst>
        </pc:spChg>
        <pc:spChg chg="mod">
          <ac:chgData name="Ledin Menjivar" userId="aa27f9f7aa3f941a" providerId="LiveId" clId="{A710F12F-7AB5-4E69-9013-9FC020CD5C40}" dt="2022-05-07T22:21:25.660" v="2118" actId="14100"/>
          <ac:spMkLst>
            <pc:docMk/>
            <pc:sldMk cId="1813639814" sldId="284"/>
            <ac:spMk id="3" creationId="{D8503C19-ED2F-D5B6-9792-A439CE4CE5DD}"/>
          </ac:spMkLst>
        </pc:spChg>
        <pc:picChg chg="add mod">
          <ac:chgData name="Ledin Menjivar" userId="aa27f9f7aa3f941a" providerId="LiveId" clId="{A710F12F-7AB5-4E69-9013-9FC020CD5C40}" dt="2022-05-07T22:34:27.821" v="2134" actId="1076"/>
          <ac:picMkLst>
            <pc:docMk/>
            <pc:sldMk cId="1813639814" sldId="284"/>
            <ac:picMk id="5" creationId="{558384C1-5D9D-E0F9-8927-58247ECB4DB7}"/>
          </ac:picMkLst>
        </pc:picChg>
        <pc:picChg chg="add del mod">
          <ac:chgData name="Ledin Menjivar" userId="aa27f9f7aa3f941a" providerId="LiveId" clId="{A710F12F-7AB5-4E69-9013-9FC020CD5C40}" dt="2022-05-07T22:50:40.655" v="2146" actId="478"/>
          <ac:picMkLst>
            <pc:docMk/>
            <pc:sldMk cId="1813639814" sldId="284"/>
            <ac:picMk id="7" creationId="{8751BFFB-67A5-B517-FF42-451A6454E036}"/>
          </ac:picMkLst>
        </pc:picChg>
        <pc:picChg chg="add mod">
          <ac:chgData name="Ledin Menjivar" userId="aa27f9f7aa3f941a" providerId="LiveId" clId="{A710F12F-7AB5-4E69-9013-9FC020CD5C40}" dt="2022-05-07T22:51:34.160" v="2150" actId="14100"/>
          <ac:picMkLst>
            <pc:docMk/>
            <pc:sldMk cId="1813639814" sldId="284"/>
            <ac:picMk id="9" creationId="{E1FF4BFD-4C9E-8149-4A4C-7A0C3C316D96}"/>
          </ac:picMkLst>
        </pc:picChg>
      </pc:sldChg>
      <pc:sldChg chg="addSp modSp new mod">
        <pc:chgData name="Ledin Menjivar" userId="aa27f9f7aa3f941a" providerId="LiveId" clId="{A710F12F-7AB5-4E69-9013-9FC020CD5C40}" dt="2022-05-07T22:57:12.960" v="2162" actId="14100"/>
        <pc:sldMkLst>
          <pc:docMk/>
          <pc:sldMk cId="1843827178" sldId="285"/>
        </pc:sldMkLst>
        <pc:spChg chg="mod">
          <ac:chgData name="Ledin Menjivar" userId="aa27f9f7aa3f941a" providerId="LiveId" clId="{A710F12F-7AB5-4E69-9013-9FC020CD5C40}" dt="2022-05-07T22:57:12.960" v="2162" actId="14100"/>
          <ac:spMkLst>
            <pc:docMk/>
            <pc:sldMk cId="1843827178" sldId="285"/>
            <ac:spMk id="2" creationId="{2E2F8931-99B6-CF4A-A3EC-ECEAC5A126D7}"/>
          </ac:spMkLst>
        </pc:spChg>
        <pc:spChg chg="mod">
          <ac:chgData name="Ledin Menjivar" userId="aa27f9f7aa3f941a" providerId="LiveId" clId="{A710F12F-7AB5-4E69-9013-9FC020CD5C40}" dt="2022-05-07T22:50:31.719" v="2142" actId="14100"/>
          <ac:spMkLst>
            <pc:docMk/>
            <pc:sldMk cId="1843827178" sldId="285"/>
            <ac:spMk id="3" creationId="{B4937F66-4678-1C91-E69A-8BD0FE0C6DD9}"/>
          </ac:spMkLst>
        </pc:spChg>
        <pc:picChg chg="add mod">
          <ac:chgData name="Ledin Menjivar" userId="aa27f9f7aa3f941a" providerId="LiveId" clId="{A710F12F-7AB5-4E69-9013-9FC020CD5C40}" dt="2022-05-07T22:56:55.056" v="2160" actId="1076"/>
          <ac:picMkLst>
            <pc:docMk/>
            <pc:sldMk cId="1843827178" sldId="285"/>
            <ac:picMk id="5" creationId="{826180E5-7E64-8EBF-0F37-924E70CFABD3}"/>
          </ac:picMkLst>
        </pc:picChg>
        <pc:picChg chg="add mod">
          <ac:chgData name="Ledin Menjivar" userId="aa27f9f7aa3f941a" providerId="LiveId" clId="{A710F12F-7AB5-4E69-9013-9FC020CD5C40}" dt="2022-05-07T22:56:45.094" v="2157" actId="1076"/>
          <ac:picMkLst>
            <pc:docMk/>
            <pc:sldMk cId="1843827178" sldId="285"/>
            <ac:picMk id="7" creationId="{72AC4383-D220-8D88-BDDC-2F29F0433A46}"/>
          </ac:picMkLst>
        </pc:picChg>
      </pc:sldChg>
      <pc:sldChg chg="addSp delSp modSp new mod">
        <pc:chgData name="Ledin Menjivar" userId="aa27f9f7aa3f941a" providerId="LiveId" clId="{A710F12F-7AB5-4E69-9013-9FC020CD5C40}" dt="2022-05-07T23:07:03.619" v="2181" actId="20577"/>
        <pc:sldMkLst>
          <pc:docMk/>
          <pc:sldMk cId="160852576" sldId="286"/>
        </pc:sldMkLst>
        <pc:spChg chg="mod">
          <ac:chgData name="Ledin Menjivar" userId="aa27f9f7aa3f941a" providerId="LiveId" clId="{A710F12F-7AB5-4E69-9013-9FC020CD5C40}" dt="2022-05-07T23:07:03.619" v="2181" actId="20577"/>
          <ac:spMkLst>
            <pc:docMk/>
            <pc:sldMk cId="160852576" sldId="286"/>
            <ac:spMk id="2" creationId="{4D573B25-CCDC-1404-9F07-2B6F9BB2ABE6}"/>
          </ac:spMkLst>
        </pc:spChg>
        <pc:spChg chg="del mod">
          <ac:chgData name="Ledin Menjivar" userId="aa27f9f7aa3f941a" providerId="LiveId" clId="{A710F12F-7AB5-4E69-9013-9FC020CD5C40}" dt="2022-05-07T22:58:31.202" v="2165" actId="478"/>
          <ac:spMkLst>
            <pc:docMk/>
            <pc:sldMk cId="160852576" sldId="286"/>
            <ac:spMk id="3" creationId="{CA2AC323-8861-0F1B-902A-E36D6C1E2ED5}"/>
          </ac:spMkLst>
        </pc:spChg>
        <pc:picChg chg="add mod">
          <ac:chgData name="Ledin Menjivar" userId="aa27f9f7aa3f941a" providerId="LiveId" clId="{A710F12F-7AB5-4E69-9013-9FC020CD5C40}" dt="2022-05-07T23:06:09.935" v="2179" actId="1076"/>
          <ac:picMkLst>
            <pc:docMk/>
            <pc:sldMk cId="160852576" sldId="286"/>
            <ac:picMk id="5" creationId="{79B10F41-6B79-C3F1-4138-4F0DEFE415E0}"/>
          </ac:picMkLst>
        </pc:picChg>
        <pc:picChg chg="add mod">
          <ac:chgData name="Ledin Menjivar" userId="aa27f9f7aa3f941a" providerId="LiveId" clId="{A710F12F-7AB5-4E69-9013-9FC020CD5C40}" dt="2022-05-07T23:05:54.976" v="2173" actId="1076"/>
          <ac:picMkLst>
            <pc:docMk/>
            <pc:sldMk cId="160852576" sldId="286"/>
            <ac:picMk id="7" creationId="{56EFA3E4-C55A-CDAC-A9BF-11AB4DF47957}"/>
          </ac:picMkLst>
        </pc:picChg>
      </pc:sldChg>
      <pc:sldChg chg="addSp modSp new mod">
        <pc:chgData name="Ledin Menjivar" userId="aa27f9f7aa3f941a" providerId="LiveId" clId="{A710F12F-7AB5-4E69-9013-9FC020CD5C40}" dt="2022-05-07T23:14:51.797" v="2191" actId="14100"/>
        <pc:sldMkLst>
          <pc:docMk/>
          <pc:sldMk cId="4270020788" sldId="287"/>
        </pc:sldMkLst>
        <pc:spChg chg="mod">
          <ac:chgData name="Ledin Menjivar" userId="aa27f9f7aa3f941a" providerId="LiveId" clId="{A710F12F-7AB5-4E69-9013-9FC020CD5C40}" dt="2022-05-07T23:09:39.581" v="2184"/>
          <ac:spMkLst>
            <pc:docMk/>
            <pc:sldMk cId="4270020788" sldId="287"/>
            <ac:spMk id="2" creationId="{CF877478-A057-C2F1-10DA-11C09FDA1D57}"/>
          </ac:spMkLst>
        </pc:spChg>
        <pc:spChg chg="mod">
          <ac:chgData name="Ledin Menjivar" userId="aa27f9f7aa3f941a" providerId="LiveId" clId="{A710F12F-7AB5-4E69-9013-9FC020CD5C40}" dt="2022-05-07T23:09:29.784" v="2183" actId="14100"/>
          <ac:spMkLst>
            <pc:docMk/>
            <pc:sldMk cId="4270020788" sldId="287"/>
            <ac:spMk id="3" creationId="{145C9B56-2308-1286-19B6-3659289D8FFE}"/>
          </ac:spMkLst>
        </pc:spChg>
        <pc:picChg chg="add mod">
          <ac:chgData name="Ledin Menjivar" userId="aa27f9f7aa3f941a" providerId="LiveId" clId="{A710F12F-7AB5-4E69-9013-9FC020CD5C40}" dt="2022-05-07T23:12:49.658" v="2187" actId="1076"/>
          <ac:picMkLst>
            <pc:docMk/>
            <pc:sldMk cId="4270020788" sldId="287"/>
            <ac:picMk id="5" creationId="{3D074A1F-9F37-2146-EE4C-6FEEBEBB5524}"/>
          </ac:picMkLst>
        </pc:picChg>
        <pc:picChg chg="add mod">
          <ac:chgData name="Ledin Menjivar" userId="aa27f9f7aa3f941a" providerId="LiveId" clId="{A710F12F-7AB5-4E69-9013-9FC020CD5C40}" dt="2022-05-07T23:14:51.797" v="2191" actId="14100"/>
          <ac:picMkLst>
            <pc:docMk/>
            <pc:sldMk cId="4270020788" sldId="287"/>
            <ac:picMk id="7" creationId="{E6BBB222-461C-08B4-EE0C-393E395E340B}"/>
          </ac:picMkLst>
        </pc:picChg>
      </pc:sldChg>
      <pc:sldChg chg="addSp modSp new mod">
        <pc:chgData name="Ledin Menjivar" userId="aa27f9f7aa3f941a" providerId="LiveId" clId="{A710F12F-7AB5-4E69-9013-9FC020CD5C40}" dt="2022-05-07T23:19:32.913" v="2198"/>
        <pc:sldMkLst>
          <pc:docMk/>
          <pc:sldMk cId="3653195035" sldId="288"/>
        </pc:sldMkLst>
        <pc:spChg chg="mod">
          <ac:chgData name="Ledin Menjivar" userId="aa27f9f7aa3f941a" providerId="LiveId" clId="{A710F12F-7AB5-4E69-9013-9FC020CD5C40}" dt="2022-05-07T23:19:32.913" v="2198"/>
          <ac:spMkLst>
            <pc:docMk/>
            <pc:sldMk cId="3653195035" sldId="288"/>
            <ac:spMk id="2" creationId="{AB779EF3-883C-9B20-8DAB-6C908DE41EAE}"/>
          </ac:spMkLst>
        </pc:spChg>
        <pc:spChg chg="mod">
          <ac:chgData name="Ledin Menjivar" userId="aa27f9f7aa3f941a" providerId="LiveId" clId="{A710F12F-7AB5-4E69-9013-9FC020CD5C40}" dt="2022-05-07T23:19:10.362" v="2193" actId="14100"/>
          <ac:spMkLst>
            <pc:docMk/>
            <pc:sldMk cId="3653195035" sldId="288"/>
            <ac:spMk id="3" creationId="{9BB6F69A-30D5-EE55-1CCB-6F8B8EF16F32}"/>
          </ac:spMkLst>
        </pc:spChg>
        <pc:picChg chg="add mod">
          <ac:chgData name="Ledin Menjivar" userId="aa27f9f7aa3f941a" providerId="LiveId" clId="{A710F12F-7AB5-4E69-9013-9FC020CD5C40}" dt="2022-05-07T23:19:15.259" v="2196" actId="1076"/>
          <ac:picMkLst>
            <pc:docMk/>
            <pc:sldMk cId="3653195035" sldId="288"/>
            <ac:picMk id="5" creationId="{C5118BD9-A2B4-450E-0B31-3E91CE0E994D}"/>
          </ac:picMkLst>
        </pc:picChg>
      </pc:sldChg>
      <pc:sldChg chg="addSp delSp modSp new mod">
        <pc:chgData name="Ledin Menjivar" userId="aa27f9f7aa3f941a" providerId="LiveId" clId="{A710F12F-7AB5-4E69-9013-9FC020CD5C40}" dt="2022-05-07T23:48:47.542" v="2219" actId="1076"/>
        <pc:sldMkLst>
          <pc:docMk/>
          <pc:sldMk cId="1312862" sldId="289"/>
        </pc:sldMkLst>
        <pc:spChg chg="mod">
          <ac:chgData name="Ledin Menjivar" userId="aa27f9f7aa3f941a" providerId="LiveId" clId="{A710F12F-7AB5-4E69-9013-9FC020CD5C40}" dt="2022-05-07T23:38:10.320" v="2205"/>
          <ac:spMkLst>
            <pc:docMk/>
            <pc:sldMk cId="1312862" sldId="289"/>
            <ac:spMk id="2" creationId="{C873177C-7851-1651-9278-FDFABCCF3385}"/>
          </ac:spMkLst>
        </pc:spChg>
        <pc:spChg chg="del mod">
          <ac:chgData name="Ledin Menjivar" userId="aa27f9f7aa3f941a" providerId="LiveId" clId="{A710F12F-7AB5-4E69-9013-9FC020CD5C40}" dt="2022-05-07T23:48:45.883" v="2218" actId="478"/>
          <ac:spMkLst>
            <pc:docMk/>
            <pc:sldMk cId="1312862" sldId="289"/>
            <ac:spMk id="3" creationId="{B8D047C6-C777-6D4D-E3B1-F04016942872}"/>
          </ac:spMkLst>
        </pc:spChg>
        <pc:picChg chg="add del mod">
          <ac:chgData name="Ledin Menjivar" userId="aa27f9f7aa3f941a" providerId="LiveId" clId="{A710F12F-7AB5-4E69-9013-9FC020CD5C40}" dt="2022-05-07T23:48:08.911" v="2213" actId="478"/>
          <ac:picMkLst>
            <pc:docMk/>
            <pc:sldMk cId="1312862" sldId="289"/>
            <ac:picMk id="5" creationId="{1C9B3F86-ADBD-26D5-97FA-FF760B4E0860}"/>
          </ac:picMkLst>
        </pc:picChg>
        <pc:picChg chg="add mod">
          <ac:chgData name="Ledin Menjivar" userId="aa27f9f7aa3f941a" providerId="LiveId" clId="{A710F12F-7AB5-4E69-9013-9FC020CD5C40}" dt="2022-05-07T23:48:47.542" v="2219" actId="1076"/>
          <ac:picMkLst>
            <pc:docMk/>
            <pc:sldMk cId="1312862" sldId="289"/>
            <ac:picMk id="7" creationId="{1A60DACE-80EE-CBA6-A8E7-E738E9A0F0FC}"/>
          </ac:picMkLst>
        </pc:picChg>
      </pc:sldChg>
      <pc:sldChg chg="addSp modSp new mod">
        <pc:chgData name="Ledin Menjivar" userId="aa27f9f7aa3f941a" providerId="LiveId" clId="{A710F12F-7AB5-4E69-9013-9FC020CD5C40}" dt="2022-05-07T23:50:07.482" v="2220"/>
        <pc:sldMkLst>
          <pc:docMk/>
          <pc:sldMk cId="2973059861" sldId="290"/>
        </pc:sldMkLst>
        <pc:spChg chg="mod">
          <ac:chgData name="Ledin Menjivar" userId="aa27f9f7aa3f941a" providerId="LiveId" clId="{A710F12F-7AB5-4E69-9013-9FC020CD5C40}" dt="2022-05-07T23:50:07.482" v="2220"/>
          <ac:spMkLst>
            <pc:docMk/>
            <pc:sldMk cId="2973059861" sldId="290"/>
            <ac:spMk id="2" creationId="{E788148E-21E0-9489-0BBB-E82F6FBE563D}"/>
          </ac:spMkLst>
        </pc:spChg>
        <pc:spChg chg="mod">
          <ac:chgData name="Ledin Menjivar" userId="aa27f9f7aa3f941a" providerId="LiveId" clId="{A710F12F-7AB5-4E69-9013-9FC020CD5C40}" dt="2022-05-07T23:38:21.556" v="2209" actId="14100"/>
          <ac:spMkLst>
            <pc:docMk/>
            <pc:sldMk cId="2973059861" sldId="290"/>
            <ac:spMk id="3" creationId="{17038D61-DC03-7798-2371-49A3AD61664E}"/>
          </ac:spMkLst>
        </pc:spChg>
        <pc:picChg chg="add mod">
          <ac:chgData name="Ledin Menjivar" userId="aa27f9f7aa3f941a" providerId="LiveId" clId="{A710F12F-7AB5-4E69-9013-9FC020CD5C40}" dt="2022-05-07T23:48:04.738" v="2212" actId="1076"/>
          <ac:picMkLst>
            <pc:docMk/>
            <pc:sldMk cId="2973059861" sldId="290"/>
            <ac:picMk id="5" creationId="{ECF3CDD3-77A1-8441-A174-532EF909A811}"/>
          </ac:picMkLst>
        </pc:picChg>
      </pc:sldChg>
      <pc:sldChg chg="addSp delSp modSp new mod">
        <pc:chgData name="Ledin Menjivar" userId="aa27f9f7aa3f941a" providerId="LiveId" clId="{A710F12F-7AB5-4E69-9013-9FC020CD5C40}" dt="2022-05-08T00:57:50.164" v="2227" actId="1076"/>
        <pc:sldMkLst>
          <pc:docMk/>
          <pc:sldMk cId="670280434" sldId="291"/>
        </pc:sldMkLst>
        <pc:spChg chg="del mod">
          <ac:chgData name="Ledin Menjivar" userId="aa27f9f7aa3f941a" providerId="LiveId" clId="{A710F12F-7AB5-4E69-9013-9FC020CD5C40}" dt="2022-05-08T00:57:47.567" v="2226" actId="21"/>
          <ac:spMkLst>
            <pc:docMk/>
            <pc:sldMk cId="670280434" sldId="291"/>
            <ac:spMk id="3" creationId="{9BE709A2-A107-DC51-D76F-C06FE33A6A92}"/>
          </ac:spMkLst>
        </pc:spChg>
        <pc:picChg chg="add mod">
          <ac:chgData name="Ledin Menjivar" userId="aa27f9f7aa3f941a" providerId="LiveId" clId="{A710F12F-7AB5-4E69-9013-9FC020CD5C40}" dt="2022-05-08T00:57:50.164" v="2227" actId="1076"/>
          <ac:picMkLst>
            <pc:docMk/>
            <pc:sldMk cId="670280434" sldId="291"/>
            <ac:picMk id="5" creationId="{FB6C24DB-70BB-BAEF-F824-4B186082C173}"/>
          </ac:picMkLst>
        </pc:picChg>
      </pc:sldChg>
      <pc:sldChg chg="addSp delSp modSp new mod">
        <pc:chgData name="Ledin Menjivar" userId="aa27f9f7aa3f941a" providerId="LiveId" clId="{A710F12F-7AB5-4E69-9013-9FC020CD5C40}" dt="2022-05-08T03:38:12.583" v="2234" actId="14100"/>
        <pc:sldMkLst>
          <pc:docMk/>
          <pc:sldMk cId="2109222908" sldId="292"/>
        </pc:sldMkLst>
        <pc:spChg chg="del">
          <ac:chgData name="Ledin Menjivar" userId="aa27f9f7aa3f941a" providerId="LiveId" clId="{A710F12F-7AB5-4E69-9013-9FC020CD5C40}" dt="2022-05-08T00:59:43.063" v="2229" actId="478"/>
          <ac:spMkLst>
            <pc:docMk/>
            <pc:sldMk cId="2109222908" sldId="292"/>
            <ac:spMk id="3" creationId="{C23A2EE8-885A-5A45-AABF-243AC1B8930B}"/>
          </ac:spMkLst>
        </pc:spChg>
        <pc:picChg chg="add mod">
          <ac:chgData name="Ledin Menjivar" userId="aa27f9f7aa3f941a" providerId="LiveId" clId="{A710F12F-7AB5-4E69-9013-9FC020CD5C40}" dt="2022-05-08T03:38:12.583" v="2234" actId="14100"/>
          <ac:picMkLst>
            <pc:docMk/>
            <pc:sldMk cId="2109222908" sldId="292"/>
            <ac:picMk id="5" creationId="{10059E73-EE7A-4791-6F42-9175FC1E30AD}"/>
          </ac:picMkLst>
        </pc:picChg>
      </pc:sldChg>
      <pc:sldChg chg="modSp new mod">
        <pc:chgData name="Ledin Menjivar" userId="aa27f9f7aa3f941a" providerId="LiveId" clId="{A710F12F-7AB5-4E69-9013-9FC020CD5C40}" dt="2022-05-16T02:57:34.129" v="2415" actId="20577"/>
        <pc:sldMkLst>
          <pc:docMk/>
          <pc:sldMk cId="3382689695" sldId="293"/>
        </pc:sldMkLst>
        <pc:spChg chg="mod">
          <ac:chgData name="Ledin Menjivar" userId="aa27f9f7aa3f941a" providerId="LiveId" clId="{A710F12F-7AB5-4E69-9013-9FC020CD5C40}" dt="2022-05-16T02:57:34.129" v="2415" actId="20577"/>
          <ac:spMkLst>
            <pc:docMk/>
            <pc:sldMk cId="3382689695" sldId="293"/>
            <ac:spMk id="2" creationId="{74BCFFAD-5D03-AB1A-0DE3-E46FE35AC438}"/>
          </ac:spMkLst>
        </pc:spChg>
        <pc:spChg chg="mod">
          <ac:chgData name="Ledin Menjivar" userId="aa27f9f7aa3f941a" providerId="LiveId" clId="{A710F12F-7AB5-4E69-9013-9FC020CD5C40}" dt="2022-05-16T02:57:16.227" v="2398" actId="20577"/>
          <ac:spMkLst>
            <pc:docMk/>
            <pc:sldMk cId="3382689695" sldId="293"/>
            <ac:spMk id="3" creationId="{815383EE-3CD0-0BD6-A296-B8CBF6CA6DEE}"/>
          </ac:spMkLst>
        </pc:spChg>
      </pc:sldChg>
      <pc:sldChg chg="modSp new mod">
        <pc:chgData name="Ledin Menjivar" userId="aa27f9f7aa3f941a" providerId="LiveId" clId="{A710F12F-7AB5-4E69-9013-9FC020CD5C40}" dt="2022-05-16T03:01:31.858" v="2585"/>
        <pc:sldMkLst>
          <pc:docMk/>
          <pc:sldMk cId="4002080918" sldId="294"/>
        </pc:sldMkLst>
        <pc:spChg chg="mod">
          <ac:chgData name="Ledin Menjivar" userId="aa27f9f7aa3f941a" providerId="LiveId" clId="{A710F12F-7AB5-4E69-9013-9FC020CD5C40}" dt="2022-05-16T03:01:20.117" v="2583" actId="20577"/>
          <ac:spMkLst>
            <pc:docMk/>
            <pc:sldMk cId="4002080918" sldId="294"/>
            <ac:spMk id="2" creationId="{F29D36A0-8455-EB9B-F827-0FED9DEF5CFD}"/>
          </ac:spMkLst>
        </pc:spChg>
        <pc:spChg chg="mod">
          <ac:chgData name="Ledin Menjivar" userId="aa27f9f7aa3f941a" providerId="LiveId" clId="{A710F12F-7AB5-4E69-9013-9FC020CD5C40}" dt="2022-05-16T03:01:31.858" v="2585"/>
          <ac:spMkLst>
            <pc:docMk/>
            <pc:sldMk cId="4002080918" sldId="294"/>
            <ac:spMk id="3" creationId="{49E287A4-116F-9389-58F6-4584F33FBEFC}"/>
          </ac:spMkLst>
        </pc:spChg>
      </pc:sldChg>
      <pc:sldChg chg="modSp new del mod">
        <pc:chgData name="Ledin Menjivar" userId="aa27f9f7aa3f941a" providerId="LiveId" clId="{A710F12F-7AB5-4E69-9013-9FC020CD5C40}" dt="2022-05-16T03:01:33.698" v="2586" actId="47"/>
        <pc:sldMkLst>
          <pc:docMk/>
          <pc:sldMk cId="2488302283" sldId="295"/>
        </pc:sldMkLst>
        <pc:spChg chg="mod">
          <ac:chgData name="Ledin Menjivar" userId="aa27f9f7aa3f941a" providerId="LiveId" clId="{A710F12F-7AB5-4E69-9013-9FC020CD5C40}" dt="2022-05-16T02:59:39.518" v="2562" actId="20577"/>
          <ac:spMkLst>
            <pc:docMk/>
            <pc:sldMk cId="2488302283" sldId="295"/>
            <ac:spMk id="2" creationId="{180613BA-6437-DE85-9C35-092C7DDABCE7}"/>
          </ac:spMkLst>
        </pc:spChg>
        <pc:spChg chg="mod">
          <ac:chgData name="Ledin Menjivar" userId="aa27f9f7aa3f941a" providerId="LiveId" clId="{A710F12F-7AB5-4E69-9013-9FC020CD5C40}" dt="2022-05-16T02:59:30.953" v="2545" actId="20577"/>
          <ac:spMkLst>
            <pc:docMk/>
            <pc:sldMk cId="2488302283" sldId="295"/>
            <ac:spMk id="3" creationId="{29905A7B-B65F-0386-DD68-5EDDA94F8CA5}"/>
          </ac:spMkLst>
        </pc:spChg>
      </pc:sld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en-US"/>
              <a:t>Click to edit Master title style</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82214C4F-6A14-4032-B3E2-7434B88EE2E7}" type="datetimeFigureOut">
              <a:rPr lang="en-US" smtClean="0"/>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229931797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en-US"/>
              <a:t>Click to edit Master title style</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14C4F-6A14-4032-B3E2-7434B88EE2E7}" type="datetimeFigureOut">
              <a:rPr lang="en-US" smtClean="0"/>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62690883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14C4F-6A14-4032-B3E2-7434B88EE2E7}" type="datetimeFigureOut">
              <a:rPr lang="en-US" smtClean="0"/>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209102832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14C4F-6A14-4032-B3E2-7434B88EE2E7}" type="datetimeFigureOut">
              <a:rPr lang="en-US" smtClean="0"/>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B8235-885C-4C4E-95CE-037B390313D0}" type="slidenum">
              <a:rPr lang="en-US" smtClean="0"/>
              <a:t>‹#›</a:t>
            </a:fld>
            <a:endParaRPr lang="en-US"/>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32112886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14C4F-6A14-4032-B3E2-7434B88EE2E7}" type="datetimeFigureOut">
              <a:rPr lang="en-US" smtClean="0"/>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136170951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en-US"/>
              <a:t>Click to edit Master title style</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214C4F-6A14-4032-B3E2-7434B88EE2E7}" type="datetimeFigureOut">
              <a:rPr lang="en-US" smtClean="0"/>
              <a:t>5/15/2022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419094153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en-US"/>
              <a:t>Click to edit Master title style</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3" name="Date Placeholder 2"/>
          <p:cNvSpPr>
            <a:spLocks noGrp="1"/>
          </p:cNvSpPr>
          <p:nvPr>
            <p:ph type="dt" sz="half" idx="10"/>
          </p:nvPr>
        </p:nvSpPr>
        <p:spPr/>
        <p:txBody>
          <a:bodyPr/>
          <a:lstStyle/>
          <a:p>
            <a:fld id="{82214C4F-6A14-4032-B3E2-7434B88EE2E7}" type="datetimeFigureOut">
              <a:rPr lang="en-US" smtClean="0"/>
              <a:t>5/15/2022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40583959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14C4F-6A14-4032-B3E2-7434B88EE2E7}" type="datetimeFigureOut">
              <a:rPr lang="en-US" smtClean="0"/>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12384108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14C4F-6A14-4032-B3E2-7434B88EE2E7}" type="datetimeFigureOut">
              <a:rPr lang="en-US" smtClean="0"/>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149057028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2214C4F-6A14-4032-B3E2-7434B88EE2E7}" type="datetimeFigureOut">
              <a:rPr lang="en-US" smtClean="0"/>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3095567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en-US"/>
              <a:t>Click to edit Master title style</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2214C4F-6A14-4032-B3E2-7434B88EE2E7}" type="datetimeFigureOut">
              <a:rPr lang="en-US" smtClean="0"/>
              <a:t>5/15/2022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285213300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en-US"/>
              <a:t>Click to edit Master title style</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82214C4F-6A14-4032-B3E2-7434B88EE2E7}" type="datetimeFigureOut">
              <a:rPr lang="en-US" smtClean="0"/>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389166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913795" y="2912232"/>
            <a:ext cx="5107208"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912232"/>
            <a:ext cx="5095357" cy="28789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82214C4F-6A14-4032-B3E2-7434B88EE2E7}" type="datetimeFigureOut">
              <a:rPr lang="en-US" smtClean="0"/>
              <a:t>5/15/2022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34442643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82214C4F-6A14-4032-B3E2-7434B88EE2E7}" type="datetimeFigureOut">
              <a:rPr lang="en-US" smtClean="0"/>
              <a:t>5/15/2022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33897632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82214C4F-6A14-4032-B3E2-7434B88EE2E7}" type="datetimeFigureOut">
              <a:rPr lang="en-US" smtClean="0"/>
              <a:t>5/15/2022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9521704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en-US"/>
              <a:t>Click to edit Master title style</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14C4F-6A14-4032-B3E2-7434B88EE2E7}" type="datetimeFigureOut">
              <a:rPr lang="en-US" smtClean="0"/>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35256129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82214C4F-6A14-4032-B3E2-7434B88EE2E7}" type="datetimeFigureOut">
              <a:rPr lang="en-US" smtClean="0"/>
              <a:t>5/15/2022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77B8235-885C-4C4E-95CE-037B390313D0}" type="slidenum">
              <a:rPr lang="en-US" smtClean="0"/>
              <a:t>‹#›</a:t>
            </a:fld>
            <a:endParaRPr lang="en-US"/>
          </a:p>
        </p:txBody>
      </p:sp>
    </p:spTree>
    <p:extLst>
      <p:ext uri="{BB962C8B-B14F-4D97-AF65-F5344CB8AC3E}">
        <p14:creationId xmlns:p14="http://schemas.microsoft.com/office/powerpoint/2010/main" val="395664425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82214C4F-6A14-4032-B3E2-7434B88EE2E7}" type="datetimeFigureOut">
              <a:rPr lang="en-US" smtClean="0"/>
              <a:t>5/15/2022</a:t>
            </a:fld>
            <a:endParaRPr lang="en-US"/>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477B8235-885C-4C4E-95CE-037B390313D0}" type="slidenum">
              <a:rPr lang="en-US" smtClean="0"/>
              <a:t>‹#›</a:t>
            </a:fld>
            <a:endParaRPr lang="en-US"/>
          </a:p>
        </p:txBody>
      </p:sp>
    </p:spTree>
    <p:extLst>
      <p:ext uri="{BB962C8B-B14F-4D97-AF65-F5344CB8AC3E}">
        <p14:creationId xmlns:p14="http://schemas.microsoft.com/office/powerpoint/2010/main" val="474605488"/>
      </p:ext>
    </p:extLst>
  </p:cSld>
  <p:clrMap bg1="dk1" tx1="lt1" bg2="dk2" tx2="lt2" accent1="accent1" accent2="accent2" accent3="accent3" accent4="accent4" accent5="accent5" accent6="accent6" hlink="hlink" folHlink="folHlink"/>
  <p:sldLayoutIdLst>
    <p:sldLayoutId id="2147483751" r:id="rId1"/>
    <p:sldLayoutId id="2147483752"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761" r:id="rId11"/>
    <p:sldLayoutId id="2147483762" r:id="rId12"/>
    <p:sldLayoutId id="2147483763" r:id="rId13"/>
    <p:sldLayoutId id="2147483764" r:id="rId14"/>
    <p:sldLayoutId id="2147483765" r:id="rId15"/>
    <p:sldLayoutId id="2147483766" r:id="rId16"/>
    <p:sldLayoutId id="2147483767" r:id="rId17"/>
  </p:sldLayoutIdLst>
  <p:txStyles>
    <p:titleStyle>
      <a:lvl1pPr algn="ctr" defTabSz="914400" rtl="0"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06F61-85EC-4F0A-B692-85A329562494}"/>
              </a:ext>
            </a:extLst>
          </p:cNvPr>
          <p:cNvSpPr>
            <a:spLocks noGrp="1"/>
          </p:cNvSpPr>
          <p:nvPr>
            <p:ph type="ctrTitle"/>
          </p:nvPr>
        </p:nvSpPr>
        <p:spPr/>
        <p:txBody>
          <a:bodyPr/>
          <a:lstStyle/>
          <a:p>
            <a:r>
              <a:rPr lang="en-US" dirty="0"/>
              <a:t>High School Student Analysis</a:t>
            </a:r>
          </a:p>
        </p:txBody>
      </p:sp>
      <p:sp>
        <p:nvSpPr>
          <p:cNvPr id="3" name="Subtitle 2">
            <a:extLst>
              <a:ext uri="{FF2B5EF4-FFF2-40B4-BE49-F238E27FC236}">
                <a16:creationId xmlns:a16="http://schemas.microsoft.com/office/drawing/2014/main" id="{38739E3A-7AA6-46C9-BD74-75AE1FDC8FC5}"/>
              </a:ext>
            </a:extLst>
          </p:cNvPr>
          <p:cNvSpPr>
            <a:spLocks noGrp="1"/>
          </p:cNvSpPr>
          <p:nvPr>
            <p:ph type="subTitle" idx="1"/>
          </p:nvPr>
        </p:nvSpPr>
        <p:spPr/>
        <p:txBody>
          <a:bodyPr/>
          <a:lstStyle/>
          <a:p>
            <a:r>
              <a:rPr lang="en-US" dirty="0"/>
              <a:t>Capstone Project – Applied Mathematics Graduate Degree</a:t>
            </a:r>
          </a:p>
          <a:p>
            <a:endParaRPr lang="en-US" dirty="0"/>
          </a:p>
        </p:txBody>
      </p:sp>
    </p:spTree>
    <p:extLst>
      <p:ext uri="{BB962C8B-B14F-4D97-AF65-F5344CB8AC3E}">
        <p14:creationId xmlns:p14="http://schemas.microsoft.com/office/powerpoint/2010/main" val="36563986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36BF73-CD15-4662-97CA-2371A7DFF3C2}"/>
              </a:ext>
            </a:extLst>
          </p:cNvPr>
          <p:cNvSpPr>
            <a:spLocks noGrp="1"/>
          </p:cNvSpPr>
          <p:nvPr>
            <p:ph type="title"/>
          </p:nvPr>
        </p:nvSpPr>
        <p:spPr/>
        <p:txBody>
          <a:bodyPr/>
          <a:lstStyle/>
          <a:p>
            <a:r>
              <a:rPr lang="en-US" dirty="0"/>
              <a:t>Survey Results (20 Observations)</a:t>
            </a:r>
          </a:p>
        </p:txBody>
      </p:sp>
      <p:pic>
        <p:nvPicPr>
          <p:cNvPr id="4" name="Picture 3">
            <a:extLst>
              <a:ext uri="{FF2B5EF4-FFF2-40B4-BE49-F238E27FC236}">
                <a16:creationId xmlns:a16="http://schemas.microsoft.com/office/drawing/2014/main" id="{8A11353A-14BF-4493-9AF4-C76C0054882F}"/>
              </a:ext>
            </a:extLst>
          </p:cNvPr>
          <p:cNvPicPr>
            <a:picLocks noChangeAspect="1"/>
          </p:cNvPicPr>
          <p:nvPr/>
        </p:nvPicPr>
        <p:blipFill>
          <a:blip r:embed="rId2"/>
          <a:stretch>
            <a:fillRect/>
          </a:stretch>
        </p:blipFill>
        <p:spPr>
          <a:xfrm>
            <a:off x="324638" y="1682408"/>
            <a:ext cx="4144678" cy="2159244"/>
          </a:xfrm>
          <a:prstGeom prst="rect">
            <a:avLst/>
          </a:prstGeom>
        </p:spPr>
      </p:pic>
      <p:pic>
        <p:nvPicPr>
          <p:cNvPr id="5" name="Picture 4">
            <a:extLst>
              <a:ext uri="{FF2B5EF4-FFF2-40B4-BE49-F238E27FC236}">
                <a16:creationId xmlns:a16="http://schemas.microsoft.com/office/drawing/2014/main" id="{C5F76861-16F3-4C8C-A7A1-A1E7BF318A23}"/>
              </a:ext>
            </a:extLst>
          </p:cNvPr>
          <p:cNvPicPr>
            <a:picLocks noChangeAspect="1"/>
          </p:cNvPicPr>
          <p:nvPr/>
        </p:nvPicPr>
        <p:blipFill>
          <a:blip r:embed="rId3"/>
          <a:stretch>
            <a:fillRect/>
          </a:stretch>
        </p:blipFill>
        <p:spPr>
          <a:xfrm>
            <a:off x="5148263" y="1812700"/>
            <a:ext cx="6638925" cy="1678214"/>
          </a:xfrm>
          <a:prstGeom prst="rect">
            <a:avLst/>
          </a:prstGeom>
        </p:spPr>
      </p:pic>
      <p:pic>
        <p:nvPicPr>
          <p:cNvPr id="6" name="Picture 5">
            <a:extLst>
              <a:ext uri="{FF2B5EF4-FFF2-40B4-BE49-F238E27FC236}">
                <a16:creationId xmlns:a16="http://schemas.microsoft.com/office/drawing/2014/main" id="{D0E0582D-BE9C-4183-B79A-AD9F9E6A26CA}"/>
              </a:ext>
            </a:extLst>
          </p:cNvPr>
          <p:cNvPicPr>
            <a:picLocks noChangeAspect="1"/>
          </p:cNvPicPr>
          <p:nvPr/>
        </p:nvPicPr>
        <p:blipFill>
          <a:blip r:embed="rId4"/>
          <a:stretch>
            <a:fillRect/>
          </a:stretch>
        </p:blipFill>
        <p:spPr>
          <a:xfrm>
            <a:off x="3254301" y="4114800"/>
            <a:ext cx="4796415" cy="2317141"/>
          </a:xfrm>
          <a:prstGeom prst="rect">
            <a:avLst/>
          </a:prstGeom>
        </p:spPr>
      </p:pic>
    </p:spTree>
    <p:extLst>
      <p:ext uri="{BB962C8B-B14F-4D97-AF65-F5344CB8AC3E}">
        <p14:creationId xmlns:p14="http://schemas.microsoft.com/office/powerpoint/2010/main" val="12590652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F8159D-189A-998B-6F4B-9378332DB1FE}"/>
              </a:ext>
            </a:extLst>
          </p:cNvPr>
          <p:cNvSpPr>
            <a:spLocks noGrp="1"/>
          </p:cNvSpPr>
          <p:nvPr>
            <p:ph type="title"/>
          </p:nvPr>
        </p:nvSpPr>
        <p:spPr>
          <a:xfrm>
            <a:off x="913796" y="609600"/>
            <a:ext cx="10297130" cy="923925"/>
          </a:xfrm>
        </p:spPr>
        <p:txBody>
          <a:bodyPr/>
          <a:lstStyle/>
          <a:p>
            <a:r>
              <a:rPr lang="en-US" dirty="0"/>
              <a:t>Survey Results (20 Observations)</a:t>
            </a:r>
          </a:p>
        </p:txBody>
      </p:sp>
      <p:sp>
        <p:nvSpPr>
          <p:cNvPr id="3" name="Content Placeholder 2">
            <a:extLst>
              <a:ext uri="{FF2B5EF4-FFF2-40B4-BE49-F238E27FC236}">
                <a16:creationId xmlns:a16="http://schemas.microsoft.com/office/drawing/2014/main" id="{D8503C19-ED2F-D5B6-9792-A439CE4CE5DD}"/>
              </a:ext>
            </a:extLst>
          </p:cNvPr>
          <p:cNvSpPr>
            <a:spLocks noGrp="1"/>
          </p:cNvSpPr>
          <p:nvPr>
            <p:ph idx="1"/>
          </p:nvPr>
        </p:nvSpPr>
        <p:spPr>
          <a:xfrm>
            <a:off x="8524875" y="2096064"/>
            <a:ext cx="2742682" cy="3695136"/>
          </a:xfrm>
        </p:spPr>
        <p:txBody>
          <a:bodyPr/>
          <a:lstStyle/>
          <a:p>
            <a:endParaRPr lang="en-US"/>
          </a:p>
        </p:txBody>
      </p:sp>
      <p:pic>
        <p:nvPicPr>
          <p:cNvPr id="5" name="Picture 4">
            <a:extLst>
              <a:ext uri="{FF2B5EF4-FFF2-40B4-BE49-F238E27FC236}">
                <a16:creationId xmlns:a16="http://schemas.microsoft.com/office/drawing/2014/main" id="{558384C1-5D9D-E0F9-8927-58247ECB4DB7}"/>
              </a:ext>
            </a:extLst>
          </p:cNvPr>
          <p:cNvPicPr>
            <a:picLocks noChangeAspect="1"/>
          </p:cNvPicPr>
          <p:nvPr/>
        </p:nvPicPr>
        <p:blipFill>
          <a:blip r:embed="rId2"/>
          <a:stretch>
            <a:fillRect/>
          </a:stretch>
        </p:blipFill>
        <p:spPr>
          <a:xfrm>
            <a:off x="1233358" y="1338727"/>
            <a:ext cx="7246905" cy="2666535"/>
          </a:xfrm>
          <a:prstGeom prst="rect">
            <a:avLst/>
          </a:prstGeom>
        </p:spPr>
      </p:pic>
      <p:pic>
        <p:nvPicPr>
          <p:cNvPr id="9" name="Picture 8">
            <a:extLst>
              <a:ext uri="{FF2B5EF4-FFF2-40B4-BE49-F238E27FC236}">
                <a16:creationId xmlns:a16="http://schemas.microsoft.com/office/drawing/2014/main" id="{E1FF4BFD-4C9E-8149-4A4C-7A0C3C316D96}"/>
              </a:ext>
            </a:extLst>
          </p:cNvPr>
          <p:cNvPicPr>
            <a:picLocks noChangeAspect="1"/>
          </p:cNvPicPr>
          <p:nvPr/>
        </p:nvPicPr>
        <p:blipFill>
          <a:blip r:embed="rId3"/>
          <a:stretch>
            <a:fillRect/>
          </a:stretch>
        </p:blipFill>
        <p:spPr>
          <a:xfrm>
            <a:off x="1233358" y="3905329"/>
            <a:ext cx="7246905" cy="2489663"/>
          </a:xfrm>
          <a:prstGeom prst="rect">
            <a:avLst/>
          </a:prstGeom>
        </p:spPr>
      </p:pic>
    </p:spTree>
    <p:extLst>
      <p:ext uri="{BB962C8B-B14F-4D97-AF65-F5344CB8AC3E}">
        <p14:creationId xmlns:p14="http://schemas.microsoft.com/office/powerpoint/2010/main" val="18136398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F8931-99B6-CF4A-A3EC-ECEAC5A126D7}"/>
              </a:ext>
            </a:extLst>
          </p:cNvPr>
          <p:cNvSpPr>
            <a:spLocks noGrp="1"/>
          </p:cNvSpPr>
          <p:nvPr>
            <p:ph type="title"/>
          </p:nvPr>
        </p:nvSpPr>
        <p:spPr>
          <a:xfrm>
            <a:off x="913795" y="609601"/>
            <a:ext cx="10353761" cy="1047750"/>
          </a:xfrm>
        </p:spPr>
        <p:txBody>
          <a:bodyPr/>
          <a:lstStyle/>
          <a:p>
            <a:r>
              <a:rPr lang="en-US" dirty="0"/>
              <a:t>Survey Results (20 Observations)</a:t>
            </a:r>
          </a:p>
        </p:txBody>
      </p:sp>
      <p:sp>
        <p:nvSpPr>
          <p:cNvPr id="3" name="Content Placeholder 2">
            <a:extLst>
              <a:ext uri="{FF2B5EF4-FFF2-40B4-BE49-F238E27FC236}">
                <a16:creationId xmlns:a16="http://schemas.microsoft.com/office/drawing/2014/main" id="{B4937F66-4678-1C91-E69A-8BD0FE0C6DD9}"/>
              </a:ext>
            </a:extLst>
          </p:cNvPr>
          <p:cNvSpPr>
            <a:spLocks noGrp="1"/>
          </p:cNvSpPr>
          <p:nvPr>
            <p:ph idx="1"/>
          </p:nvPr>
        </p:nvSpPr>
        <p:spPr>
          <a:xfrm>
            <a:off x="8624888" y="1935921"/>
            <a:ext cx="2837930" cy="3695136"/>
          </a:xfrm>
        </p:spPr>
        <p:txBody>
          <a:bodyPr/>
          <a:lstStyle/>
          <a:p>
            <a:endParaRPr lang="en-US" dirty="0"/>
          </a:p>
        </p:txBody>
      </p:sp>
      <p:pic>
        <p:nvPicPr>
          <p:cNvPr id="5" name="Picture 4">
            <a:extLst>
              <a:ext uri="{FF2B5EF4-FFF2-40B4-BE49-F238E27FC236}">
                <a16:creationId xmlns:a16="http://schemas.microsoft.com/office/drawing/2014/main" id="{826180E5-7E64-8EBF-0F37-924E70CFABD3}"/>
              </a:ext>
            </a:extLst>
          </p:cNvPr>
          <p:cNvPicPr>
            <a:picLocks noChangeAspect="1"/>
          </p:cNvPicPr>
          <p:nvPr/>
        </p:nvPicPr>
        <p:blipFill>
          <a:blip r:embed="rId2"/>
          <a:stretch>
            <a:fillRect/>
          </a:stretch>
        </p:blipFill>
        <p:spPr>
          <a:xfrm>
            <a:off x="924444" y="1847414"/>
            <a:ext cx="6930043" cy="2401004"/>
          </a:xfrm>
          <a:prstGeom prst="rect">
            <a:avLst/>
          </a:prstGeom>
        </p:spPr>
      </p:pic>
      <p:pic>
        <p:nvPicPr>
          <p:cNvPr id="7" name="Picture 6">
            <a:extLst>
              <a:ext uri="{FF2B5EF4-FFF2-40B4-BE49-F238E27FC236}">
                <a16:creationId xmlns:a16="http://schemas.microsoft.com/office/drawing/2014/main" id="{72AC4383-D220-8D88-BDDC-2F29F0433A46}"/>
              </a:ext>
            </a:extLst>
          </p:cNvPr>
          <p:cNvPicPr>
            <a:picLocks noChangeAspect="1"/>
          </p:cNvPicPr>
          <p:nvPr/>
        </p:nvPicPr>
        <p:blipFill>
          <a:blip r:embed="rId3"/>
          <a:stretch>
            <a:fillRect/>
          </a:stretch>
        </p:blipFill>
        <p:spPr>
          <a:xfrm>
            <a:off x="913795" y="4159910"/>
            <a:ext cx="6930043" cy="2378887"/>
          </a:xfrm>
          <a:prstGeom prst="rect">
            <a:avLst/>
          </a:prstGeom>
        </p:spPr>
      </p:pic>
    </p:spTree>
    <p:extLst>
      <p:ext uri="{BB962C8B-B14F-4D97-AF65-F5344CB8AC3E}">
        <p14:creationId xmlns:p14="http://schemas.microsoft.com/office/powerpoint/2010/main" val="184382717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573B25-CCDC-1404-9F07-2B6F9BB2ABE6}"/>
              </a:ext>
            </a:extLst>
          </p:cNvPr>
          <p:cNvSpPr>
            <a:spLocks noGrp="1"/>
          </p:cNvSpPr>
          <p:nvPr>
            <p:ph type="title"/>
          </p:nvPr>
        </p:nvSpPr>
        <p:spPr/>
        <p:txBody>
          <a:bodyPr/>
          <a:lstStyle/>
          <a:p>
            <a:r>
              <a:rPr lang="en-US" dirty="0"/>
              <a:t>Survey Results (20 Observations)</a:t>
            </a:r>
          </a:p>
        </p:txBody>
      </p:sp>
      <p:pic>
        <p:nvPicPr>
          <p:cNvPr id="5" name="Picture 4">
            <a:extLst>
              <a:ext uri="{FF2B5EF4-FFF2-40B4-BE49-F238E27FC236}">
                <a16:creationId xmlns:a16="http://schemas.microsoft.com/office/drawing/2014/main" id="{79B10F41-6B79-C3F1-4138-4F0DEFE415E0}"/>
              </a:ext>
            </a:extLst>
          </p:cNvPr>
          <p:cNvPicPr>
            <a:picLocks noChangeAspect="1"/>
          </p:cNvPicPr>
          <p:nvPr/>
        </p:nvPicPr>
        <p:blipFill>
          <a:blip r:embed="rId2"/>
          <a:stretch>
            <a:fillRect/>
          </a:stretch>
        </p:blipFill>
        <p:spPr>
          <a:xfrm>
            <a:off x="257176" y="3138616"/>
            <a:ext cx="5924550" cy="2082888"/>
          </a:xfrm>
          <a:prstGeom prst="rect">
            <a:avLst/>
          </a:prstGeom>
        </p:spPr>
      </p:pic>
      <p:pic>
        <p:nvPicPr>
          <p:cNvPr id="7" name="Picture 6">
            <a:extLst>
              <a:ext uri="{FF2B5EF4-FFF2-40B4-BE49-F238E27FC236}">
                <a16:creationId xmlns:a16="http://schemas.microsoft.com/office/drawing/2014/main" id="{56EFA3E4-C55A-CDAC-A9BF-11AB4DF47957}"/>
              </a:ext>
            </a:extLst>
          </p:cNvPr>
          <p:cNvPicPr>
            <a:picLocks noChangeAspect="1"/>
          </p:cNvPicPr>
          <p:nvPr/>
        </p:nvPicPr>
        <p:blipFill>
          <a:blip r:embed="rId3"/>
          <a:stretch>
            <a:fillRect/>
          </a:stretch>
        </p:blipFill>
        <p:spPr>
          <a:xfrm>
            <a:off x="6334428" y="3138616"/>
            <a:ext cx="5749372" cy="2067919"/>
          </a:xfrm>
          <a:prstGeom prst="rect">
            <a:avLst/>
          </a:prstGeom>
        </p:spPr>
      </p:pic>
    </p:spTree>
    <p:extLst>
      <p:ext uri="{BB962C8B-B14F-4D97-AF65-F5344CB8AC3E}">
        <p14:creationId xmlns:p14="http://schemas.microsoft.com/office/powerpoint/2010/main" val="1608525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877478-A057-C2F1-10DA-11C09FDA1D57}"/>
              </a:ext>
            </a:extLst>
          </p:cNvPr>
          <p:cNvSpPr>
            <a:spLocks noGrp="1"/>
          </p:cNvSpPr>
          <p:nvPr>
            <p:ph type="title"/>
          </p:nvPr>
        </p:nvSpPr>
        <p:spPr/>
        <p:txBody>
          <a:bodyPr/>
          <a:lstStyle/>
          <a:p>
            <a:r>
              <a:rPr lang="en-US" dirty="0"/>
              <a:t>Survey Results (20 Observations)</a:t>
            </a:r>
          </a:p>
        </p:txBody>
      </p:sp>
      <p:sp>
        <p:nvSpPr>
          <p:cNvPr id="3" name="Content Placeholder 2">
            <a:extLst>
              <a:ext uri="{FF2B5EF4-FFF2-40B4-BE49-F238E27FC236}">
                <a16:creationId xmlns:a16="http://schemas.microsoft.com/office/drawing/2014/main" id="{145C9B56-2308-1286-19B6-3659289D8FFE}"/>
              </a:ext>
            </a:extLst>
          </p:cNvPr>
          <p:cNvSpPr>
            <a:spLocks noGrp="1"/>
          </p:cNvSpPr>
          <p:nvPr>
            <p:ph idx="1"/>
          </p:nvPr>
        </p:nvSpPr>
        <p:spPr>
          <a:xfrm>
            <a:off x="8505825" y="2096064"/>
            <a:ext cx="2761732" cy="3695136"/>
          </a:xfrm>
        </p:spPr>
        <p:txBody>
          <a:bodyPr/>
          <a:lstStyle/>
          <a:p>
            <a:endParaRPr lang="en-US"/>
          </a:p>
        </p:txBody>
      </p:sp>
      <p:pic>
        <p:nvPicPr>
          <p:cNvPr id="5" name="Picture 4">
            <a:extLst>
              <a:ext uri="{FF2B5EF4-FFF2-40B4-BE49-F238E27FC236}">
                <a16:creationId xmlns:a16="http://schemas.microsoft.com/office/drawing/2014/main" id="{3D074A1F-9F37-2146-EE4C-6FEEBEBB5524}"/>
              </a:ext>
            </a:extLst>
          </p:cNvPr>
          <p:cNvPicPr>
            <a:picLocks noChangeAspect="1"/>
          </p:cNvPicPr>
          <p:nvPr/>
        </p:nvPicPr>
        <p:blipFill>
          <a:blip r:embed="rId2"/>
          <a:stretch>
            <a:fillRect/>
          </a:stretch>
        </p:blipFill>
        <p:spPr>
          <a:xfrm>
            <a:off x="504824" y="1781174"/>
            <a:ext cx="5929617" cy="2081320"/>
          </a:xfrm>
          <a:prstGeom prst="rect">
            <a:avLst/>
          </a:prstGeom>
        </p:spPr>
      </p:pic>
      <p:pic>
        <p:nvPicPr>
          <p:cNvPr id="7" name="Picture 6">
            <a:extLst>
              <a:ext uri="{FF2B5EF4-FFF2-40B4-BE49-F238E27FC236}">
                <a16:creationId xmlns:a16="http://schemas.microsoft.com/office/drawing/2014/main" id="{E6BBB222-461C-08B4-EE0C-393E395E340B}"/>
              </a:ext>
            </a:extLst>
          </p:cNvPr>
          <p:cNvPicPr>
            <a:picLocks noChangeAspect="1"/>
          </p:cNvPicPr>
          <p:nvPr/>
        </p:nvPicPr>
        <p:blipFill>
          <a:blip r:embed="rId3"/>
          <a:stretch>
            <a:fillRect/>
          </a:stretch>
        </p:blipFill>
        <p:spPr>
          <a:xfrm>
            <a:off x="504823" y="4012366"/>
            <a:ext cx="5929617" cy="2221814"/>
          </a:xfrm>
          <a:prstGeom prst="rect">
            <a:avLst/>
          </a:prstGeom>
        </p:spPr>
      </p:pic>
    </p:spTree>
    <p:extLst>
      <p:ext uri="{BB962C8B-B14F-4D97-AF65-F5344CB8AC3E}">
        <p14:creationId xmlns:p14="http://schemas.microsoft.com/office/powerpoint/2010/main" val="4270020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779EF3-883C-9B20-8DAB-6C908DE41EAE}"/>
              </a:ext>
            </a:extLst>
          </p:cNvPr>
          <p:cNvSpPr>
            <a:spLocks noGrp="1"/>
          </p:cNvSpPr>
          <p:nvPr>
            <p:ph type="title"/>
          </p:nvPr>
        </p:nvSpPr>
        <p:spPr/>
        <p:txBody>
          <a:bodyPr/>
          <a:lstStyle/>
          <a:p>
            <a:r>
              <a:rPr lang="en-US" dirty="0"/>
              <a:t>Survey Results (20 Observations)</a:t>
            </a:r>
          </a:p>
        </p:txBody>
      </p:sp>
      <p:sp>
        <p:nvSpPr>
          <p:cNvPr id="3" name="Content Placeholder 2">
            <a:extLst>
              <a:ext uri="{FF2B5EF4-FFF2-40B4-BE49-F238E27FC236}">
                <a16:creationId xmlns:a16="http://schemas.microsoft.com/office/drawing/2014/main" id="{9BB6F69A-30D5-EE55-1CCB-6F8B8EF16F32}"/>
              </a:ext>
            </a:extLst>
          </p:cNvPr>
          <p:cNvSpPr>
            <a:spLocks noGrp="1"/>
          </p:cNvSpPr>
          <p:nvPr>
            <p:ph idx="1"/>
          </p:nvPr>
        </p:nvSpPr>
        <p:spPr>
          <a:xfrm>
            <a:off x="8886825" y="2096064"/>
            <a:ext cx="2380732" cy="3695136"/>
          </a:xfrm>
        </p:spPr>
        <p:txBody>
          <a:bodyPr/>
          <a:lstStyle/>
          <a:p>
            <a:endParaRPr lang="en-US" dirty="0"/>
          </a:p>
        </p:txBody>
      </p:sp>
      <p:pic>
        <p:nvPicPr>
          <p:cNvPr id="5" name="Picture 4">
            <a:extLst>
              <a:ext uri="{FF2B5EF4-FFF2-40B4-BE49-F238E27FC236}">
                <a16:creationId xmlns:a16="http://schemas.microsoft.com/office/drawing/2014/main" id="{C5118BD9-A2B4-450E-0B31-3E91CE0E994D}"/>
              </a:ext>
            </a:extLst>
          </p:cNvPr>
          <p:cNvPicPr>
            <a:picLocks noChangeAspect="1"/>
          </p:cNvPicPr>
          <p:nvPr/>
        </p:nvPicPr>
        <p:blipFill>
          <a:blip r:embed="rId2"/>
          <a:stretch>
            <a:fillRect/>
          </a:stretch>
        </p:blipFill>
        <p:spPr>
          <a:xfrm>
            <a:off x="604837" y="2221045"/>
            <a:ext cx="8115603" cy="2932089"/>
          </a:xfrm>
          <a:prstGeom prst="rect">
            <a:avLst/>
          </a:prstGeom>
        </p:spPr>
      </p:pic>
    </p:spTree>
    <p:extLst>
      <p:ext uri="{BB962C8B-B14F-4D97-AF65-F5344CB8AC3E}">
        <p14:creationId xmlns:p14="http://schemas.microsoft.com/office/powerpoint/2010/main" val="365319503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73177C-7851-1651-9278-FDFABCCF3385}"/>
              </a:ext>
            </a:extLst>
          </p:cNvPr>
          <p:cNvSpPr>
            <a:spLocks noGrp="1"/>
          </p:cNvSpPr>
          <p:nvPr>
            <p:ph type="title"/>
          </p:nvPr>
        </p:nvSpPr>
        <p:spPr/>
        <p:txBody>
          <a:bodyPr/>
          <a:lstStyle/>
          <a:p>
            <a:r>
              <a:rPr lang="en-US" dirty="0"/>
              <a:t>Survey Results (20 Observations)</a:t>
            </a:r>
          </a:p>
        </p:txBody>
      </p:sp>
      <p:pic>
        <p:nvPicPr>
          <p:cNvPr id="7" name="Picture 6">
            <a:extLst>
              <a:ext uri="{FF2B5EF4-FFF2-40B4-BE49-F238E27FC236}">
                <a16:creationId xmlns:a16="http://schemas.microsoft.com/office/drawing/2014/main" id="{1A60DACE-80EE-CBA6-A8E7-E738E9A0F0FC}"/>
              </a:ext>
            </a:extLst>
          </p:cNvPr>
          <p:cNvPicPr>
            <a:picLocks noChangeAspect="1"/>
          </p:cNvPicPr>
          <p:nvPr/>
        </p:nvPicPr>
        <p:blipFill>
          <a:blip r:embed="rId2"/>
          <a:stretch>
            <a:fillRect/>
          </a:stretch>
        </p:blipFill>
        <p:spPr>
          <a:xfrm>
            <a:off x="830338" y="1857102"/>
            <a:ext cx="10520674" cy="3691320"/>
          </a:xfrm>
          <a:prstGeom prst="rect">
            <a:avLst/>
          </a:prstGeom>
        </p:spPr>
      </p:pic>
    </p:spTree>
    <p:extLst>
      <p:ext uri="{BB962C8B-B14F-4D97-AF65-F5344CB8AC3E}">
        <p14:creationId xmlns:p14="http://schemas.microsoft.com/office/powerpoint/2010/main" val="13128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8148E-21E0-9489-0BBB-E82F6FBE563D}"/>
              </a:ext>
            </a:extLst>
          </p:cNvPr>
          <p:cNvSpPr>
            <a:spLocks noGrp="1"/>
          </p:cNvSpPr>
          <p:nvPr>
            <p:ph type="title"/>
          </p:nvPr>
        </p:nvSpPr>
        <p:spPr/>
        <p:txBody>
          <a:bodyPr/>
          <a:lstStyle/>
          <a:p>
            <a:r>
              <a:rPr lang="en-US" dirty="0"/>
              <a:t>Survey Results (20 Observations)</a:t>
            </a:r>
          </a:p>
        </p:txBody>
      </p:sp>
      <p:sp>
        <p:nvSpPr>
          <p:cNvPr id="3" name="Content Placeholder 2">
            <a:extLst>
              <a:ext uri="{FF2B5EF4-FFF2-40B4-BE49-F238E27FC236}">
                <a16:creationId xmlns:a16="http://schemas.microsoft.com/office/drawing/2014/main" id="{17038D61-DC03-7798-2371-49A3AD61664E}"/>
              </a:ext>
            </a:extLst>
          </p:cNvPr>
          <p:cNvSpPr>
            <a:spLocks noGrp="1"/>
          </p:cNvSpPr>
          <p:nvPr>
            <p:ph idx="1"/>
          </p:nvPr>
        </p:nvSpPr>
        <p:spPr>
          <a:xfrm>
            <a:off x="11206163" y="2096064"/>
            <a:ext cx="671512" cy="3695136"/>
          </a:xfrm>
        </p:spPr>
        <p:txBody>
          <a:bodyPr/>
          <a:lstStyle/>
          <a:p>
            <a:endParaRPr lang="en-US" dirty="0"/>
          </a:p>
        </p:txBody>
      </p:sp>
      <p:pic>
        <p:nvPicPr>
          <p:cNvPr id="5" name="Picture 4">
            <a:extLst>
              <a:ext uri="{FF2B5EF4-FFF2-40B4-BE49-F238E27FC236}">
                <a16:creationId xmlns:a16="http://schemas.microsoft.com/office/drawing/2014/main" id="{ECF3CDD3-77A1-8441-A174-532EF909A811}"/>
              </a:ext>
            </a:extLst>
          </p:cNvPr>
          <p:cNvPicPr>
            <a:picLocks noChangeAspect="1"/>
          </p:cNvPicPr>
          <p:nvPr/>
        </p:nvPicPr>
        <p:blipFill>
          <a:blip r:embed="rId2"/>
          <a:stretch>
            <a:fillRect/>
          </a:stretch>
        </p:blipFill>
        <p:spPr>
          <a:xfrm>
            <a:off x="1585912" y="2489436"/>
            <a:ext cx="8801407" cy="3101848"/>
          </a:xfrm>
          <a:prstGeom prst="rect">
            <a:avLst/>
          </a:prstGeom>
        </p:spPr>
      </p:pic>
    </p:spTree>
    <p:extLst>
      <p:ext uri="{BB962C8B-B14F-4D97-AF65-F5344CB8AC3E}">
        <p14:creationId xmlns:p14="http://schemas.microsoft.com/office/powerpoint/2010/main" val="29730598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CA2F7-15F8-4F50-B681-B4894D389F19}"/>
              </a:ext>
            </a:extLst>
          </p:cNvPr>
          <p:cNvSpPr>
            <a:spLocks noGrp="1"/>
          </p:cNvSpPr>
          <p:nvPr>
            <p:ph type="title"/>
          </p:nvPr>
        </p:nvSpPr>
        <p:spPr/>
        <p:txBody>
          <a:bodyPr>
            <a:normAutofit/>
          </a:bodyPr>
          <a:lstStyle/>
          <a:p>
            <a:r>
              <a:rPr lang="en-US" dirty="0"/>
              <a:t>Appeals Granted Decision Tree Predictions for 11</a:t>
            </a:r>
            <a:r>
              <a:rPr lang="en-US" baseline="30000" dirty="0"/>
              <a:t>th</a:t>
            </a:r>
            <a:r>
              <a:rPr lang="en-US" dirty="0"/>
              <a:t> Grade</a:t>
            </a:r>
          </a:p>
        </p:txBody>
      </p:sp>
      <p:pic>
        <p:nvPicPr>
          <p:cNvPr id="6" name="Picture 5">
            <a:extLst>
              <a:ext uri="{FF2B5EF4-FFF2-40B4-BE49-F238E27FC236}">
                <a16:creationId xmlns:a16="http://schemas.microsoft.com/office/drawing/2014/main" id="{A42DB2F2-CD45-449B-9EFF-D1806DF2447C}"/>
              </a:ext>
            </a:extLst>
          </p:cNvPr>
          <p:cNvPicPr>
            <a:picLocks noChangeAspect="1"/>
          </p:cNvPicPr>
          <p:nvPr/>
        </p:nvPicPr>
        <p:blipFill>
          <a:blip r:embed="rId2"/>
          <a:stretch>
            <a:fillRect/>
          </a:stretch>
        </p:blipFill>
        <p:spPr>
          <a:xfrm>
            <a:off x="569043" y="2121812"/>
            <a:ext cx="5711995" cy="4463383"/>
          </a:xfrm>
          <a:prstGeom prst="rect">
            <a:avLst/>
          </a:prstGeom>
        </p:spPr>
      </p:pic>
      <p:sp>
        <p:nvSpPr>
          <p:cNvPr id="3" name="TextBox 2">
            <a:extLst>
              <a:ext uri="{FF2B5EF4-FFF2-40B4-BE49-F238E27FC236}">
                <a16:creationId xmlns:a16="http://schemas.microsoft.com/office/drawing/2014/main" id="{3F7A2B80-E422-4E02-B36D-88F7FDC32AF6}"/>
              </a:ext>
            </a:extLst>
          </p:cNvPr>
          <p:cNvSpPr txBox="1"/>
          <p:nvPr/>
        </p:nvSpPr>
        <p:spPr>
          <a:xfrm>
            <a:off x="7510463" y="2509838"/>
            <a:ext cx="3248025" cy="1077218"/>
          </a:xfrm>
          <a:prstGeom prst="rect">
            <a:avLst/>
          </a:prstGeom>
          <a:noFill/>
        </p:spPr>
        <p:txBody>
          <a:bodyPr wrap="square" rtlCol="0">
            <a:spAutoFit/>
          </a:bodyPr>
          <a:lstStyle/>
          <a:p>
            <a:r>
              <a:rPr lang="en-US" sz="1600" dirty="0"/>
              <a:t>Decision Tree Accuracy: 0.67</a:t>
            </a:r>
          </a:p>
          <a:p>
            <a:r>
              <a:rPr lang="en-US" sz="1600" dirty="0"/>
              <a:t>Random Forest Accuracy:  0.48</a:t>
            </a:r>
          </a:p>
          <a:p>
            <a:r>
              <a:rPr lang="en-US" sz="1600" dirty="0" err="1"/>
              <a:t>Naives</a:t>
            </a:r>
            <a:r>
              <a:rPr lang="en-US" sz="1600" dirty="0"/>
              <a:t> Bayes Accuracy:  0.63</a:t>
            </a:r>
          </a:p>
          <a:p>
            <a:r>
              <a:rPr lang="en-US" sz="1600" dirty="0"/>
              <a:t>XGB Accuracy: 0.67</a:t>
            </a:r>
          </a:p>
        </p:txBody>
      </p:sp>
      <p:sp>
        <p:nvSpPr>
          <p:cNvPr id="4" name="TextBox 3">
            <a:extLst>
              <a:ext uri="{FF2B5EF4-FFF2-40B4-BE49-F238E27FC236}">
                <a16:creationId xmlns:a16="http://schemas.microsoft.com/office/drawing/2014/main" id="{8E49DEE5-3B63-407F-B831-ABA182E9BF3E}"/>
              </a:ext>
            </a:extLst>
          </p:cNvPr>
          <p:cNvSpPr txBox="1"/>
          <p:nvPr/>
        </p:nvSpPr>
        <p:spPr>
          <a:xfrm>
            <a:off x="7062788" y="4348163"/>
            <a:ext cx="4162425" cy="2585323"/>
          </a:xfrm>
          <a:prstGeom prst="rect">
            <a:avLst/>
          </a:prstGeom>
          <a:noFill/>
        </p:spPr>
        <p:txBody>
          <a:bodyPr wrap="square" rtlCol="0">
            <a:spAutoFit/>
          </a:bodyPr>
          <a:lstStyle/>
          <a:p>
            <a:r>
              <a:rPr lang="en-US" dirty="0"/>
              <a:t>Note: Including the field Grade Cohort does give better results within the data model. However, this may be due to the fact that we are now dealing with groupings between the different years.  Since we are separating the data between the years Grade Cohort was left of the Data model. </a:t>
            </a:r>
          </a:p>
        </p:txBody>
      </p:sp>
    </p:spTree>
    <p:extLst>
      <p:ext uri="{BB962C8B-B14F-4D97-AF65-F5344CB8AC3E}">
        <p14:creationId xmlns:p14="http://schemas.microsoft.com/office/powerpoint/2010/main" val="1969953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E421CD-A4BB-4B0F-8218-BED14DFC74DE}"/>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BEB40DF1-193D-4FDC-8713-A5DCF4632F19}"/>
              </a:ext>
            </a:extLst>
          </p:cNvPr>
          <p:cNvSpPr>
            <a:spLocks noGrp="1"/>
          </p:cNvSpPr>
          <p:nvPr>
            <p:ph idx="1"/>
          </p:nvPr>
        </p:nvSpPr>
        <p:spPr>
          <a:xfrm>
            <a:off x="913795" y="2096064"/>
            <a:ext cx="10353762" cy="4471424"/>
          </a:xfrm>
        </p:spPr>
        <p:txBody>
          <a:bodyPr>
            <a:normAutofit lnSpcReduction="10000"/>
          </a:bodyPr>
          <a:lstStyle/>
          <a:p>
            <a:r>
              <a:rPr lang="en-US" dirty="0"/>
              <a:t>1. low R-square and low p-value (p-value &lt;= 0.05)</a:t>
            </a:r>
          </a:p>
          <a:p>
            <a:pPr lvl="1"/>
            <a:r>
              <a:rPr lang="en-US" dirty="0"/>
              <a:t>It means that your model doesn’t explain much of variation of the data but it is significant (better than not having a model)</a:t>
            </a:r>
          </a:p>
          <a:p>
            <a:r>
              <a:rPr lang="en-US" dirty="0"/>
              <a:t>2. low R-square and high p-value (p-value &gt; 0.05)</a:t>
            </a:r>
          </a:p>
          <a:p>
            <a:pPr lvl="1"/>
            <a:r>
              <a:rPr lang="en-US" dirty="0"/>
              <a:t>It means that your model doesn’t explain much of variation of the data and it is not significant (worst scenario)</a:t>
            </a:r>
          </a:p>
          <a:p>
            <a:r>
              <a:rPr lang="en-US" dirty="0"/>
              <a:t>3. high R-square and low p-value</a:t>
            </a:r>
          </a:p>
          <a:p>
            <a:pPr lvl="1"/>
            <a:r>
              <a:rPr lang="en-US" dirty="0"/>
              <a:t>It means your model explains a lot of variation within the data and is significant (best scenario)</a:t>
            </a:r>
          </a:p>
          <a:p>
            <a:r>
              <a:rPr lang="en-US" dirty="0"/>
              <a:t>4. high R-square and high p-value</a:t>
            </a:r>
          </a:p>
          <a:p>
            <a:pPr lvl="1"/>
            <a:r>
              <a:rPr lang="en-US" dirty="0"/>
              <a:t>It means that your model explains a lot of variation within the data but is not significant (model is worthless)</a:t>
            </a:r>
          </a:p>
        </p:txBody>
      </p:sp>
    </p:spTree>
    <p:extLst>
      <p:ext uri="{BB962C8B-B14F-4D97-AF65-F5344CB8AC3E}">
        <p14:creationId xmlns:p14="http://schemas.microsoft.com/office/powerpoint/2010/main" val="1322866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CFFAD-5D03-AB1A-0DE3-E46FE35AC438}"/>
              </a:ext>
            </a:extLst>
          </p:cNvPr>
          <p:cNvSpPr>
            <a:spLocks noGrp="1"/>
          </p:cNvSpPr>
          <p:nvPr>
            <p:ph type="title"/>
          </p:nvPr>
        </p:nvSpPr>
        <p:spPr/>
        <p:txBody>
          <a:bodyPr/>
          <a:lstStyle/>
          <a:p>
            <a:r>
              <a:rPr lang="en-US" dirty="0"/>
              <a:t>Analysis</a:t>
            </a:r>
          </a:p>
        </p:txBody>
      </p:sp>
      <p:sp>
        <p:nvSpPr>
          <p:cNvPr id="3" name="Content Placeholder 2">
            <a:extLst>
              <a:ext uri="{FF2B5EF4-FFF2-40B4-BE49-F238E27FC236}">
                <a16:creationId xmlns:a16="http://schemas.microsoft.com/office/drawing/2014/main" id="{815383EE-3CD0-0BD6-A296-B8CBF6CA6DEE}"/>
              </a:ext>
            </a:extLst>
          </p:cNvPr>
          <p:cNvSpPr>
            <a:spLocks noGrp="1"/>
          </p:cNvSpPr>
          <p:nvPr>
            <p:ph idx="1"/>
          </p:nvPr>
        </p:nvSpPr>
        <p:spPr/>
        <p:txBody>
          <a:bodyPr/>
          <a:lstStyle/>
          <a:p>
            <a:r>
              <a:rPr lang="en-US" dirty="0"/>
              <a:t>This will be a study on students and the classes they have taken and requested. The data includes teacher survey data, student final grades by year and data for appeals granted/denied for students looking to take honors courses.</a:t>
            </a:r>
          </a:p>
          <a:p>
            <a:r>
              <a:rPr lang="en-US" dirty="0"/>
              <a:t>We will be investigation relationships within our Data to see what impacts a students success in High School</a:t>
            </a:r>
          </a:p>
        </p:txBody>
      </p:sp>
    </p:spTree>
    <p:extLst>
      <p:ext uri="{BB962C8B-B14F-4D97-AF65-F5344CB8AC3E}">
        <p14:creationId xmlns:p14="http://schemas.microsoft.com/office/powerpoint/2010/main" val="3382689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C47BA-C0FF-49F7-B67C-6228C719497E}"/>
              </a:ext>
            </a:extLst>
          </p:cNvPr>
          <p:cNvSpPr>
            <a:spLocks noGrp="1"/>
          </p:cNvSpPr>
          <p:nvPr>
            <p:ph type="title"/>
          </p:nvPr>
        </p:nvSpPr>
        <p:spPr>
          <a:xfrm>
            <a:off x="913795" y="90489"/>
            <a:ext cx="10353761" cy="862012"/>
          </a:xfrm>
        </p:spPr>
        <p:txBody>
          <a:bodyPr/>
          <a:lstStyle/>
          <a:p>
            <a:r>
              <a:rPr lang="en-US" dirty="0"/>
              <a:t>OLS Regression</a:t>
            </a:r>
          </a:p>
        </p:txBody>
      </p:sp>
      <p:pic>
        <p:nvPicPr>
          <p:cNvPr id="9" name="Content Placeholder 8">
            <a:extLst>
              <a:ext uri="{FF2B5EF4-FFF2-40B4-BE49-F238E27FC236}">
                <a16:creationId xmlns:a16="http://schemas.microsoft.com/office/drawing/2014/main" id="{FDC2D051-200C-451C-BB9F-495D47FD719B}"/>
              </a:ext>
            </a:extLst>
          </p:cNvPr>
          <p:cNvPicPr>
            <a:picLocks noGrp="1" noChangeAspect="1"/>
          </p:cNvPicPr>
          <p:nvPr>
            <p:ph idx="1"/>
          </p:nvPr>
        </p:nvPicPr>
        <p:blipFill>
          <a:blip r:embed="rId2"/>
          <a:stretch>
            <a:fillRect/>
          </a:stretch>
        </p:blipFill>
        <p:spPr>
          <a:xfrm>
            <a:off x="96166" y="1350942"/>
            <a:ext cx="6190940" cy="3695700"/>
          </a:xfrm>
        </p:spPr>
      </p:pic>
      <p:sp>
        <p:nvSpPr>
          <p:cNvPr id="5" name="TextBox 4">
            <a:extLst>
              <a:ext uri="{FF2B5EF4-FFF2-40B4-BE49-F238E27FC236}">
                <a16:creationId xmlns:a16="http://schemas.microsoft.com/office/drawing/2014/main" id="{884E31B0-C78D-49FD-AF59-B43366DC1737}"/>
              </a:ext>
            </a:extLst>
          </p:cNvPr>
          <p:cNvSpPr txBox="1"/>
          <p:nvPr/>
        </p:nvSpPr>
        <p:spPr>
          <a:xfrm>
            <a:off x="6287106" y="1350942"/>
            <a:ext cx="5791199" cy="4247317"/>
          </a:xfrm>
          <a:prstGeom prst="rect">
            <a:avLst/>
          </a:prstGeom>
          <a:noFill/>
        </p:spPr>
        <p:txBody>
          <a:bodyPr wrap="square" rtlCol="0">
            <a:spAutoFit/>
          </a:bodyPr>
          <a:lstStyle/>
          <a:p>
            <a:pPr marL="285750" indent="-285750">
              <a:buFont typeface="Arial" panose="020B0604020202020204" pitchFamily="34" charset="0"/>
              <a:buChar char="•"/>
            </a:pPr>
            <a:r>
              <a:rPr lang="en-US" dirty="0"/>
              <a:t>Here we have a p value of 0.000166 which does indicate some correlation within our data model. However, a low R-square value of 0.303 may suggest that our results may not be statistically significant.</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P&gt;|t| values</a:t>
            </a:r>
          </a:p>
          <a:p>
            <a:pPr marL="742950" lvl="1" indent="-285750">
              <a:buFont typeface="Arial" panose="020B0604020202020204" pitchFamily="34" charset="0"/>
              <a:buChar char="•"/>
            </a:pPr>
            <a:r>
              <a:rPr lang="en-US" dirty="0"/>
              <a:t>Here we see stronger correlation between the values Grad Cohort, Course requested by Appeal and the Appeal being Granted or not to our Dependent Variable(11</a:t>
            </a:r>
            <a:r>
              <a:rPr lang="en-US" baseline="30000" dirty="0"/>
              <a:t>th</a:t>
            </a:r>
            <a:r>
              <a:rPr lang="en-US" dirty="0"/>
              <a:t> Tracked up, down, or same). </a:t>
            </a:r>
          </a:p>
          <a:p>
            <a:pPr marL="742950" lvl="1" indent="-285750">
              <a:buFont typeface="Arial" panose="020B0604020202020204" pitchFamily="34" charset="0"/>
              <a:buChar char="•"/>
            </a:pPr>
            <a:r>
              <a:rPr lang="en-US" dirty="0"/>
              <a:t>A 0.00 value for 11</a:t>
            </a:r>
            <a:r>
              <a:rPr lang="en-US" baseline="30000" dirty="0"/>
              <a:t>th</a:t>
            </a:r>
            <a:r>
              <a:rPr lang="en-US" dirty="0"/>
              <a:t> Grade Course Taken makes sense since this value is part of our </a:t>
            </a:r>
            <a:r>
              <a:rPr lang="en-US"/>
              <a:t>Dependent Variable.</a:t>
            </a:r>
            <a:endParaRPr lang="en-US" dirty="0"/>
          </a:p>
        </p:txBody>
      </p:sp>
    </p:spTree>
    <p:extLst>
      <p:ext uri="{BB962C8B-B14F-4D97-AF65-F5344CB8AC3E}">
        <p14:creationId xmlns:p14="http://schemas.microsoft.com/office/powerpoint/2010/main" val="35020011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1E4D4C-5BBD-45C0-A8CD-D7CAEA9F2087}"/>
              </a:ext>
            </a:extLst>
          </p:cNvPr>
          <p:cNvSpPr>
            <a:spLocks noGrp="1"/>
          </p:cNvSpPr>
          <p:nvPr>
            <p:ph type="title"/>
          </p:nvPr>
        </p:nvSpPr>
        <p:spPr/>
        <p:txBody>
          <a:bodyPr/>
          <a:lstStyle/>
          <a:p>
            <a:r>
              <a:rPr lang="en-US" dirty="0"/>
              <a:t>Appeals</a:t>
            </a:r>
          </a:p>
        </p:txBody>
      </p:sp>
      <p:sp>
        <p:nvSpPr>
          <p:cNvPr id="3" name="Content Placeholder 2">
            <a:extLst>
              <a:ext uri="{FF2B5EF4-FFF2-40B4-BE49-F238E27FC236}">
                <a16:creationId xmlns:a16="http://schemas.microsoft.com/office/drawing/2014/main" id="{1AADA463-242A-4D0C-99A8-7DAD7023F1E4}"/>
              </a:ext>
            </a:extLst>
          </p:cNvPr>
          <p:cNvSpPr>
            <a:spLocks noGrp="1"/>
          </p:cNvSpPr>
          <p:nvPr>
            <p:ph idx="1"/>
          </p:nvPr>
        </p:nvSpPr>
        <p:spPr>
          <a:xfrm>
            <a:off x="7715249" y="2096064"/>
            <a:ext cx="3552307" cy="3695136"/>
          </a:xfrm>
        </p:spPr>
        <p:txBody>
          <a:bodyPr>
            <a:normAutofit fontScale="92500"/>
          </a:bodyPr>
          <a:lstStyle/>
          <a:p>
            <a:pPr marL="0" indent="0">
              <a:buNone/>
            </a:pPr>
            <a:r>
              <a:rPr lang="en-US" dirty="0"/>
              <a:t>From the Year that appeals where submitted we see that there are some years where students overall did better. We do see more students get C’s and we do start to see an F for 20-21 years, this could be attributed to fact that overall there where students who submitted appeals to track up.</a:t>
            </a:r>
          </a:p>
        </p:txBody>
      </p:sp>
      <p:pic>
        <p:nvPicPr>
          <p:cNvPr id="5" name="Picture 4">
            <a:extLst>
              <a:ext uri="{FF2B5EF4-FFF2-40B4-BE49-F238E27FC236}">
                <a16:creationId xmlns:a16="http://schemas.microsoft.com/office/drawing/2014/main" id="{693D1BCC-A8B4-4F1D-B943-266CC82BE94A}"/>
              </a:ext>
            </a:extLst>
          </p:cNvPr>
          <p:cNvPicPr>
            <a:picLocks noChangeAspect="1"/>
          </p:cNvPicPr>
          <p:nvPr/>
        </p:nvPicPr>
        <p:blipFill>
          <a:blip r:embed="rId2"/>
          <a:stretch>
            <a:fillRect/>
          </a:stretch>
        </p:blipFill>
        <p:spPr>
          <a:xfrm>
            <a:off x="192380" y="2038560"/>
            <a:ext cx="2635248" cy="1890504"/>
          </a:xfrm>
          <a:prstGeom prst="rect">
            <a:avLst/>
          </a:prstGeom>
        </p:spPr>
      </p:pic>
      <p:pic>
        <p:nvPicPr>
          <p:cNvPr id="7" name="Picture 6">
            <a:extLst>
              <a:ext uri="{FF2B5EF4-FFF2-40B4-BE49-F238E27FC236}">
                <a16:creationId xmlns:a16="http://schemas.microsoft.com/office/drawing/2014/main" id="{12F941B1-E412-4789-9A55-D811A5AEADFF}"/>
              </a:ext>
            </a:extLst>
          </p:cNvPr>
          <p:cNvPicPr>
            <a:picLocks noChangeAspect="1"/>
          </p:cNvPicPr>
          <p:nvPr/>
        </p:nvPicPr>
        <p:blipFill>
          <a:blip r:embed="rId3"/>
          <a:stretch>
            <a:fillRect/>
          </a:stretch>
        </p:blipFill>
        <p:spPr>
          <a:xfrm>
            <a:off x="2986388" y="2033345"/>
            <a:ext cx="2714325" cy="1895719"/>
          </a:xfrm>
          <a:prstGeom prst="rect">
            <a:avLst/>
          </a:prstGeom>
        </p:spPr>
      </p:pic>
      <p:pic>
        <p:nvPicPr>
          <p:cNvPr id="11" name="Picture 10">
            <a:extLst>
              <a:ext uri="{FF2B5EF4-FFF2-40B4-BE49-F238E27FC236}">
                <a16:creationId xmlns:a16="http://schemas.microsoft.com/office/drawing/2014/main" id="{C56271B8-ECCA-4ADD-AE36-005E0BD655F1}"/>
              </a:ext>
            </a:extLst>
          </p:cNvPr>
          <p:cNvPicPr>
            <a:picLocks noChangeAspect="1"/>
          </p:cNvPicPr>
          <p:nvPr/>
        </p:nvPicPr>
        <p:blipFill>
          <a:blip r:embed="rId4"/>
          <a:stretch>
            <a:fillRect/>
          </a:stretch>
        </p:blipFill>
        <p:spPr>
          <a:xfrm>
            <a:off x="192381" y="4100933"/>
            <a:ext cx="2635248" cy="1890504"/>
          </a:xfrm>
          <a:prstGeom prst="rect">
            <a:avLst/>
          </a:prstGeom>
        </p:spPr>
      </p:pic>
    </p:spTree>
    <p:extLst>
      <p:ext uri="{BB962C8B-B14F-4D97-AF65-F5344CB8AC3E}">
        <p14:creationId xmlns:p14="http://schemas.microsoft.com/office/powerpoint/2010/main" val="6366741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675BF1-87C7-4678-B710-89BAA1D1CF65}"/>
              </a:ext>
            </a:extLst>
          </p:cNvPr>
          <p:cNvSpPr>
            <a:spLocks noGrp="1"/>
          </p:cNvSpPr>
          <p:nvPr>
            <p:ph type="title"/>
          </p:nvPr>
        </p:nvSpPr>
        <p:spPr/>
        <p:txBody>
          <a:bodyPr/>
          <a:lstStyle/>
          <a:p>
            <a:r>
              <a:rPr lang="en-US" dirty="0"/>
              <a:t>Letter grade analysis</a:t>
            </a:r>
          </a:p>
        </p:txBody>
      </p:sp>
      <p:sp>
        <p:nvSpPr>
          <p:cNvPr id="3" name="Content Placeholder 2">
            <a:extLst>
              <a:ext uri="{FF2B5EF4-FFF2-40B4-BE49-F238E27FC236}">
                <a16:creationId xmlns:a16="http://schemas.microsoft.com/office/drawing/2014/main" id="{09A32243-16D0-4BED-9290-A0B92E28174B}"/>
              </a:ext>
            </a:extLst>
          </p:cNvPr>
          <p:cNvSpPr>
            <a:spLocks noGrp="1"/>
          </p:cNvSpPr>
          <p:nvPr>
            <p:ph idx="1"/>
          </p:nvPr>
        </p:nvSpPr>
        <p:spPr>
          <a:xfrm>
            <a:off x="6881814" y="2096064"/>
            <a:ext cx="4385744" cy="4514002"/>
          </a:xfrm>
        </p:spPr>
        <p:txBody>
          <a:bodyPr>
            <a:normAutofit fontScale="92500"/>
          </a:bodyPr>
          <a:lstStyle/>
          <a:p>
            <a:r>
              <a:rPr lang="en-US" dirty="0"/>
              <a:t>Note that the previous charts are from the </a:t>
            </a:r>
            <a:r>
              <a:rPr lang="en-US" dirty="0" err="1"/>
              <a:t>the</a:t>
            </a:r>
            <a:r>
              <a:rPr lang="en-US" dirty="0"/>
              <a:t> data of those who appealed. This charts is from the data of students who where either recommended or appealed.</a:t>
            </a:r>
          </a:p>
          <a:p>
            <a:r>
              <a:rPr lang="en-US" dirty="0"/>
              <a:t>From our charts here, we see consistency in student grades year over year with in all of the courses taken.  Which is in indication that nothing alarming happened in a specific academic year to cause any skewing within our data</a:t>
            </a:r>
          </a:p>
        </p:txBody>
      </p:sp>
      <p:pic>
        <p:nvPicPr>
          <p:cNvPr id="5" name="Picture 4">
            <a:extLst>
              <a:ext uri="{FF2B5EF4-FFF2-40B4-BE49-F238E27FC236}">
                <a16:creationId xmlns:a16="http://schemas.microsoft.com/office/drawing/2014/main" id="{D5824438-ECAA-430A-A98C-385A273DC3E5}"/>
              </a:ext>
            </a:extLst>
          </p:cNvPr>
          <p:cNvPicPr>
            <a:picLocks noChangeAspect="1"/>
          </p:cNvPicPr>
          <p:nvPr/>
        </p:nvPicPr>
        <p:blipFill>
          <a:blip r:embed="rId2"/>
          <a:stretch>
            <a:fillRect/>
          </a:stretch>
        </p:blipFill>
        <p:spPr>
          <a:xfrm>
            <a:off x="913795" y="2152859"/>
            <a:ext cx="2839055" cy="1998695"/>
          </a:xfrm>
          <a:prstGeom prst="rect">
            <a:avLst/>
          </a:prstGeom>
        </p:spPr>
      </p:pic>
      <p:pic>
        <p:nvPicPr>
          <p:cNvPr id="7" name="Picture 6">
            <a:extLst>
              <a:ext uri="{FF2B5EF4-FFF2-40B4-BE49-F238E27FC236}">
                <a16:creationId xmlns:a16="http://schemas.microsoft.com/office/drawing/2014/main" id="{F7FF9BFC-3210-4766-B1AD-53A1EA84D75C}"/>
              </a:ext>
            </a:extLst>
          </p:cNvPr>
          <p:cNvPicPr>
            <a:picLocks noChangeAspect="1"/>
          </p:cNvPicPr>
          <p:nvPr/>
        </p:nvPicPr>
        <p:blipFill>
          <a:blip r:embed="rId3"/>
          <a:stretch>
            <a:fillRect/>
          </a:stretch>
        </p:blipFill>
        <p:spPr>
          <a:xfrm>
            <a:off x="913795" y="4252265"/>
            <a:ext cx="2839055" cy="1998695"/>
          </a:xfrm>
          <a:prstGeom prst="rect">
            <a:avLst/>
          </a:prstGeom>
        </p:spPr>
      </p:pic>
      <p:pic>
        <p:nvPicPr>
          <p:cNvPr id="9" name="Picture 8">
            <a:extLst>
              <a:ext uri="{FF2B5EF4-FFF2-40B4-BE49-F238E27FC236}">
                <a16:creationId xmlns:a16="http://schemas.microsoft.com/office/drawing/2014/main" id="{51B5BFFA-0A8D-4476-9C4D-353D738F2A8C}"/>
              </a:ext>
            </a:extLst>
          </p:cNvPr>
          <p:cNvPicPr>
            <a:picLocks noChangeAspect="1"/>
          </p:cNvPicPr>
          <p:nvPr/>
        </p:nvPicPr>
        <p:blipFill>
          <a:blip r:embed="rId4"/>
          <a:stretch>
            <a:fillRect/>
          </a:stretch>
        </p:blipFill>
        <p:spPr>
          <a:xfrm>
            <a:off x="3977392" y="2152859"/>
            <a:ext cx="2904421" cy="2044712"/>
          </a:xfrm>
          <a:prstGeom prst="rect">
            <a:avLst/>
          </a:prstGeom>
        </p:spPr>
      </p:pic>
    </p:spTree>
    <p:extLst>
      <p:ext uri="{BB962C8B-B14F-4D97-AF65-F5344CB8AC3E}">
        <p14:creationId xmlns:p14="http://schemas.microsoft.com/office/powerpoint/2010/main" val="214688959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86DC69-48E3-4726-A064-581A5672BA30}"/>
              </a:ext>
            </a:extLst>
          </p:cNvPr>
          <p:cNvSpPr>
            <a:spLocks noGrp="1"/>
          </p:cNvSpPr>
          <p:nvPr>
            <p:ph type="title"/>
          </p:nvPr>
        </p:nvSpPr>
        <p:spPr/>
        <p:txBody>
          <a:bodyPr/>
          <a:lstStyle/>
          <a:p>
            <a:r>
              <a:rPr lang="en-US" dirty="0"/>
              <a:t>What is a Chi-square test used for?</a:t>
            </a:r>
            <a:br>
              <a:rPr lang="en-US" dirty="0"/>
            </a:br>
            <a:endParaRPr lang="en-US" dirty="0"/>
          </a:p>
        </p:txBody>
      </p:sp>
      <p:sp>
        <p:nvSpPr>
          <p:cNvPr id="3" name="Content Placeholder 2">
            <a:extLst>
              <a:ext uri="{FF2B5EF4-FFF2-40B4-BE49-F238E27FC236}">
                <a16:creationId xmlns:a16="http://schemas.microsoft.com/office/drawing/2014/main" id="{2BB284D5-4F7B-4DB5-835B-E5CA488A5FCD}"/>
              </a:ext>
            </a:extLst>
          </p:cNvPr>
          <p:cNvSpPr>
            <a:spLocks noGrp="1"/>
          </p:cNvSpPr>
          <p:nvPr>
            <p:ph idx="1"/>
          </p:nvPr>
        </p:nvSpPr>
        <p:spPr/>
        <p:txBody>
          <a:bodyPr/>
          <a:lstStyle/>
          <a:p>
            <a:r>
              <a:rPr lang="en-US" dirty="0"/>
              <a:t>A chi-square test is a statistical test used to compare observed results with expected results. The purpose of this test is to determine if a difference between observed data and expected data is due to chance, or if it is due to a relationship between the variables you are studying.</a:t>
            </a:r>
          </a:p>
        </p:txBody>
      </p:sp>
    </p:spTree>
    <p:extLst>
      <p:ext uri="{BB962C8B-B14F-4D97-AF65-F5344CB8AC3E}">
        <p14:creationId xmlns:p14="http://schemas.microsoft.com/office/powerpoint/2010/main" val="195648957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AB0E9-22A7-4FE4-95ED-BABF3B12DFE8}"/>
              </a:ext>
            </a:extLst>
          </p:cNvPr>
          <p:cNvSpPr>
            <a:spLocks noGrp="1"/>
          </p:cNvSpPr>
          <p:nvPr>
            <p:ph type="title"/>
          </p:nvPr>
        </p:nvSpPr>
        <p:spPr/>
        <p:txBody>
          <a:bodyPr/>
          <a:lstStyle/>
          <a:p>
            <a:r>
              <a:rPr lang="en-US" dirty="0"/>
              <a:t>Chi Squared Test</a:t>
            </a:r>
          </a:p>
        </p:txBody>
      </p:sp>
      <p:sp>
        <p:nvSpPr>
          <p:cNvPr id="3" name="Content Placeholder 2">
            <a:extLst>
              <a:ext uri="{FF2B5EF4-FFF2-40B4-BE49-F238E27FC236}">
                <a16:creationId xmlns:a16="http://schemas.microsoft.com/office/drawing/2014/main" id="{79B9AC82-16F0-40C0-8B6D-663603632555}"/>
              </a:ext>
            </a:extLst>
          </p:cNvPr>
          <p:cNvSpPr>
            <a:spLocks noGrp="1"/>
          </p:cNvSpPr>
          <p:nvPr>
            <p:ph idx="1"/>
          </p:nvPr>
        </p:nvSpPr>
        <p:spPr>
          <a:xfrm>
            <a:off x="913795" y="2096064"/>
            <a:ext cx="10353762" cy="1571061"/>
          </a:xfrm>
        </p:spPr>
        <p:txBody>
          <a:bodyPr>
            <a:normAutofit/>
          </a:bodyPr>
          <a:lstStyle/>
          <a:p>
            <a:r>
              <a:rPr lang="en-US" dirty="0"/>
              <a:t>The appeal being granted and 10</a:t>
            </a:r>
            <a:r>
              <a:rPr lang="en-US" baseline="30000" dirty="0"/>
              <a:t>th</a:t>
            </a:r>
            <a:r>
              <a:rPr lang="en-US" dirty="0"/>
              <a:t> grade directional track (Up, down or same).</a:t>
            </a:r>
          </a:p>
          <a:p>
            <a:pPr lvl="1"/>
            <a:r>
              <a:rPr lang="en-US" dirty="0"/>
              <a:t>P = 5.160825751186612e-07.</a:t>
            </a:r>
          </a:p>
          <a:p>
            <a:pPr lvl="2"/>
            <a:r>
              <a:rPr lang="en-US" dirty="0"/>
              <a:t>Indicates a correlation between the variables which logically makes sense since if the appeal is granted students are more likely to track up and vise versa.</a:t>
            </a:r>
          </a:p>
          <a:p>
            <a:pPr marL="914400" lvl="2" indent="0">
              <a:buNone/>
            </a:pPr>
            <a:endParaRPr lang="en-US" dirty="0"/>
          </a:p>
          <a:p>
            <a:pPr lvl="2"/>
            <a:endParaRPr lang="en-US" dirty="0"/>
          </a:p>
          <a:p>
            <a:pPr marL="914400" lvl="2" indent="0">
              <a:buNone/>
            </a:pPr>
            <a:endParaRPr lang="en-US" dirty="0"/>
          </a:p>
        </p:txBody>
      </p:sp>
      <p:sp>
        <p:nvSpPr>
          <p:cNvPr id="4" name="Content Placeholder 2">
            <a:extLst>
              <a:ext uri="{FF2B5EF4-FFF2-40B4-BE49-F238E27FC236}">
                <a16:creationId xmlns:a16="http://schemas.microsoft.com/office/drawing/2014/main" id="{DAA25FF8-2882-4245-A047-8E4207EB2C11}"/>
              </a:ext>
            </a:extLst>
          </p:cNvPr>
          <p:cNvSpPr txBox="1">
            <a:spLocks/>
          </p:cNvSpPr>
          <p:nvPr/>
        </p:nvSpPr>
        <p:spPr>
          <a:xfrm>
            <a:off x="856645" y="4015352"/>
            <a:ext cx="10353762" cy="1571061"/>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a:lstStyle>
          <a:p>
            <a:r>
              <a:rPr lang="en-US" dirty="0"/>
              <a:t>The appeal being granted and 11</a:t>
            </a:r>
            <a:r>
              <a:rPr lang="en-US" baseline="30000" dirty="0"/>
              <a:t>th</a:t>
            </a:r>
            <a:r>
              <a:rPr lang="en-US" dirty="0"/>
              <a:t> grade directional track (Up, down or same).</a:t>
            </a:r>
          </a:p>
          <a:p>
            <a:pPr lvl="1"/>
            <a:r>
              <a:rPr lang="en-US" dirty="0"/>
              <a:t>P = 0.0065328368015667064.</a:t>
            </a:r>
          </a:p>
          <a:p>
            <a:pPr lvl="2"/>
            <a:r>
              <a:rPr lang="en-US" dirty="0"/>
              <a:t>We still have some correlation in the 11</a:t>
            </a:r>
            <a:r>
              <a:rPr lang="en-US" baseline="30000" dirty="0"/>
              <a:t>th</a:t>
            </a:r>
            <a:r>
              <a:rPr lang="en-US" dirty="0"/>
              <a:t> grade directional track from when the appeal was initially granted. </a:t>
            </a:r>
          </a:p>
          <a:p>
            <a:pPr lvl="2"/>
            <a:endParaRPr lang="en-US" dirty="0"/>
          </a:p>
          <a:p>
            <a:pPr marL="914400" lvl="2" indent="0">
              <a:buFont typeface="Arial" panose="020B0604020202020204" pitchFamily="34" charset="0"/>
              <a:buNone/>
            </a:pPr>
            <a:endParaRPr lang="en-US" dirty="0"/>
          </a:p>
        </p:txBody>
      </p:sp>
    </p:spTree>
    <p:extLst>
      <p:ext uri="{BB962C8B-B14F-4D97-AF65-F5344CB8AC3E}">
        <p14:creationId xmlns:p14="http://schemas.microsoft.com/office/powerpoint/2010/main" val="222891935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524EEC-E024-465D-A8B6-2F003C16FE7A}"/>
              </a:ext>
            </a:extLst>
          </p:cNvPr>
          <p:cNvSpPr>
            <a:spLocks noGrp="1"/>
          </p:cNvSpPr>
          <p:nvPr>
            <p:ph type="title"/>
          </p:nvPr>
        </p:nvSpPr>
        <p:spPr/>
        <p:txBody>
          <a:bodyPr/>
          <a:lstStyle/>
          <a:p>
            <a:r>
              <a:rPr lang="en-US" dirty="0"/>
              <a:t>Chi squared test</a:t>
            </a:r>
          </a:p>
        </p:txBody>
      </p:sp>
      <p:sp>
        <p:nvSpPr>
          <p:cNvPr id="3" name="Content Placeholder 2">
            <a:extLst>
              <a:ext uri="{FF2B5EF4-FFF2-40B4-BE49-F238E27FC236}">
                <a16:creationId xmlns:a16="http://schemas.microsoft.com/office/drawing/2014/main" id="{E5B124FE-D94A-4020-9987-E6E260E3F6FE}"/>
              </a:ext>
            </a:extLst>
          </p:cNvPr>
          <p:cNvSpPr>
            <a:spLocks noGrp="1"/>
          </p:cNvSpPr>
          <p:nvPr>
            <p:ph idx="1"/>
          </p:nvPr>
        </p:nvSpPr>
        <p:spPr>
          <a:xfrm>
            <a:off x="913795" y="1609726"/>
            <a:ext cx="10353762" cy="1943100"/>
          </a:xfrm>
        </p:spPr>
        <p:txBody>
          <a:bodyPr/>
          <a:lstStyle/>
          <a:p>
            <a:r>
              <a:rPr lang="en-US" dirty="0"/>
              <a:t>Is there a relation between the Appeals Granted and the Course that is being requested by the Appeal?</a:t>
            </a:r>
          </a:p>
          <a:p>
            <a:pPr lvl="1"/>
            <a:r>
              <a:rPr lang="en-US" dirty="0"/>
              <a:t>P = 0.22121433030882745</a:t>
            </a:r>
          </a:p>
          <a:p>
            <a:pPr lvl="2"/>
            <a:r>
              <a:rPr lang="en-US" dirty="0"/>
              <a:t>Here we see that Appeals being Granted and the course that is being requested are two Independent variables. </a:t>
            </a:r>
          </a:p>
        </p:txBody>
      </p:sp>
      <p:sp>
        <p:nvSpPr>
          <p:cNvPr id="4" name="TextBox 3">
            <a:extLst>
              <a:ext uri="{FF2B5EF4-FFF2-40B4-BE49-F238E27FC236}">
                <a16:creationId xmlns:a16="http://schemas.microsoft.com/office/drawing/2014/main" id="{186CE31E-3507-44BA-B0E4-5DE6391BE0FF}"/>
              </a:ext>
            </a:extLst>
          </p:cNvPr>
          <p:cNvSpPr txBox="1"/>
          <p:nvPr/>
        </p:nvSpPr>
        <p:spPr>
          <a:xfrm>
            <a:off x="913795" y="3657601"/>
            <a:ext cx="10268555" cy="1477328"/>
          </a:xfrm>
          <a:prstGeom prst="rect">
            <a:avLst/>
          </a:prstGeom>
          <a:noFill/>
        </p:spPr>
        <p:txBody>
          <a:bodyPr wrap="square" rtlCol="0">
            <a:spAutoFit/>
          </a:bodyPr>
          <a:lstStyle/>
          <a:p>
            <a:pPr marL="285750" indent="-285750">
              <a:buFont typeface="Arial" panose="020B0604020202020204" pitchFamily="34" charset="0"/>
              <a:buChar char="•"/>
            </a:pPr>
            <a:r>
              <a:rPr lang="en-US" dirty="0"/>
              <a:t>The course being appealed and 10th grade course taken</a:t>
            </a:r>
          </a:p>
          <a:p>
            <a:pPr marL="742950" lvl="1" indent="-285750">
              <a:buFont typeface="Arial" panose="020B0604020202020204" pitchFamily="34" charset="0"/>
              <a:buChar char="•"/>
            </a:pPr>
            <a:r>
              <a:rPr lang="en-US" dirty="0"/>
              <a:t>p = 4.5840887535325845e-11</a:t>
            </a:r>
          </a:p>
          <a:p>
            <a:pPr marL="1200150" lvl="2" indent="-285750">
              <a:buFont typeface="Arial" panose="020B0604020202020204" pitchFamily="34" charset="0"/>
              <a:buChar char="•"/>
            </a:pPr>
            <a:r>
              <a:rPr lang="en-US" dirty="0"/>
              <a:t>We do see a strong relation ship between the two values. And we do see better grades in some of the courses taken. We can determine what course they requested in the appeal will have an effect on the course a student takes in 10</a:t>
            </a:r>
            <a:r>
              <a:rPr lang="en-US" baseline="30000" dirty="0"/>
              <a:t>th</a:t>
            </a:r>
            <a:r>
              <a:rPr lang="en-US" dirty="0"/>
              <a:t> grade.</a:t>
            </a:r>
          </a:p>
        </p:txBody>
      </p:sp>
      <p:sp>
        <p:nvSpPr>
          <p:cNvPr id="5" name="TextBox 4">
            <a:extLst>
              <a:ext uri="{FF2B5EF4-FFF2-40B4-BE49-F238E27FC236}">
                <a16:creationId xmlns:a16="http://schemas.microsoft.com/office/drawing/2014/main" id="{33991F15-729B-482E-9CFE-1BC02BB458D1}"/>
              </a:ext>
            </a:extLst>
          </p:cNvPr>
          <p:cNvSpPr txBox="1"/>
          <p:nvPr/>
        </p:nvSpPr>
        <p:spPr>
          <a:xfrm>
            <a:off x="913795" y="5491163"/>
            <a:ext cx="10353761" cy="1200329"/>
          </a:xfrm>
          <a:prstGeom prst="rect">
            <a:avLst/>
          </a:prstGeom>
          <a:noFill/>
        </p:spPr>
        <p:txBody>
          <a:bodyPr wrap="square" rtlCol="0">
            <a:spAutoFit/>
          </a:bodyPr>
          <a:lstStyle/>
          <a:p>
            <a:pPr marL="285750" indent="-285750">
              <a:buFont typeface="Arial" panose="020B0604020202020204" pitchFamily="34" charset="0"/>
              <a:buChar char="•"/>
            </a:pPr>
            <a:r>
              <a:rPr lang="en-US" dirty="0"/>
              <a:t>The course being appealed for and the 11</a:t>
            </a:r>
            <a:r>
              <a:rPr lang="en-US" baseline="30000" dirty="0"/>
              <a:t>th</a:t>
            </a:r>
            <a:r>
              <a:rPr lang="en-US" dirty="0"/>
              <a:t> grade course taken</a:t>
            </a:r>
          </a:p>
          <a:p>
            <a:pPr marL="742950" lvl="1" indent="-285750">
              <a:buFont typeface="Arial" panose="020B0604020202020204" pitchFamily="34" charset="0"/>
              <a:buChar char="•"/>
            </a:pPr>
            <a:r>
              <a:rPr lang="en-US" dirty="0"/>
              <a:t>p = 2.4459405218950663e-05</a:t>
            </a:r>
          </a:p>
          <a:p>
            <a:pPr marL="1200150" lvl="2" indent="-285750">
              <a:buFont typeface="Arial" panose="020B0604020202020204" pitchFamily="34" charset="0"/>
              <a:buChar char="•"/>
            </a:pPr>
            <a:r>
              <a:rPr lang="en-US" dirty="0"/>
              <a:t>We see that there is also a relation between what course is appealed for and what course a student will take in their 11</a:t>
            </a:r>
            <a:r>
              <a:rPr lang="en-US" baseline="30000" dirty="0"/>
              <a:t>th</a:t>
            </a:r>
            <a:r>
              <a:rPr lang="en-US" dirty="0"/>
              <a:t> grade year.</a:t>
            </a:r>
          </a:p>
        </p:txBody>
      </p:sp>
    </p:spTree>
    <p:extLst>
      <p:ext uri="{BB962C8B-B14F-4D97-AF65-F5344CB8AC3E}">
        <p14:creationId xmlns:p14="http://schemas.microsoft.com/office/powerpoint/2010/main" val="1755177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FCAAD3-74FE-4FEA-A7EF-653DEF0A0D4C}"/>
              </a:ext>
            </a:extLst>
          </p:cNvPr>
          <p:cNvSpPr>
            <a:spLocks noGrp="1"/>
          </p:cNvSpPr>
          <p:nvPr>
            <p:ph type="title"/>
          </p:nvPr>
        </p:nvSpPr>
        <p:spPr>
          <a:xfrm>
            <a:off x="728058" y="104775"/>
            <a:ext cx="10353761" cy="1326321"/>
          </a:xfrm>
        </p:spPr>
        <p:txBody>
          <a:bodyPr/>
          <a:lstStyle/>
          <a:p>
            <a:r>
              <a:rPr lang="en-US" dirty="0"/>
              <a:t>Letter Grades by course</a:t>
            </a:r>
          </a:p>
        </p:txBody>
      </p:sp>
      <p:sp>
        <p:nvSpPr>
          <p:cNvPr id="3" name="Content Placeholder 2">
            <a:extLst>
              <a:ext uri="{FF2B5EF4-FFF2-40B4-BE49-F238E27FC236}">
                <a16:creationId xmlns:a16="http://schemas.microsoft.com/office/drawing/2014/main" id="{642968D2-5442-4A49-B12E-39B86BDC8F14}"/>
              </a:ext>
            </a:extLst>
          </p:cNvPr>
          <p:cNvSpPr>
            <a:spLocks noGrp="1"/>
          </p:cNvSpPr>
          <p:nvPr>
            <p:ph idx="1"/>
          </p:nvPr>
        </p:nvSpPr>
        <p:spPr>
          <a:xfrm>
            <a:off x="7467600" y="1772213"/>
            <a:ext cx="4267200" cy="4171387"/>
          </a:xfrm>
        </p:spPr>
        <p:txBody>
          <a:bodyPr>
            <a:normAutofit fontScale="92500" lnSpcReduction="10000"/>
          </a:bodyPr>
          <a:lstStyle/>
          <a:p>
            <a:r>
              <a:rPr lang="en-US" dirty="0"/>
              <a:t>P = 3.727912810478004e-67</a:t>
            </a:r>
          </a:p>
          <a:p>
            <a:r>
              <a:rPr lang="en-US" dirty="0"/>
              <a:t>The small P-value indicates a </a:t>
            </a:r>
            <a:r>
              <a:rPr lang="en-US" dirty="0" err="1"/>
              <a:t>storng</a:t>
            </a:r>
            <a:r>
              <a:rPr lang="en-US" dirty="0"/>
              <a:t> relation between a student’s grade and their academic course. </a:t>
            </a:r>
          </a:p>
          <a:p>
            <a:r>
              <a:rPr lang="en-US" dirty="0"/>
              <a:t>We do start seeing F and D’s in certain courses from the charts. The Biology course do see a higher number of appeals while Geometry does have a  lower number of appeals overall year over year. </a:t>
            </a:r>
          </a:p>
        </p:txBody>
      </p:sp>
      <p:pic>
        <p:nvPicPr>
          <p:cNvPr id="10" name="Picture 9">
            <a:extLst>
              <a:ext uri="{FF2B5EF4-FFF2-40B4-BE49-F238E27FC236}">
                <a16:creationId xmlns:a16="http://schemas.microsoft.com/office/drawing/2014/main" id="{44273652-CC9D-4DB6-9645-98F95DC2445C}"/>
              </a:ext>
            </a:extLst>
          </p:cNvPr>
          <p:cNvPicPr>
            <a:picLocks noChangeAspect="1"/>
          </p:cNvPicPr>
          <p:nvPr/>
        </p:nvPicPr>
        <p:blipFill>
          <a:blip r:embed="rId2"/>
          <a:stretch>
            <a:fillRect/>
          </a:stretch>
        </p:blipFill>
        <p:spPr>
          <a:xfrm>
            <a:off x="190797" y="1597958"/>
            <a:ext cx="3328041" cy="2342941"/>
          </a:xfrm>
          <a:prstGeom prst="rect">
            <a:avLst/>
          </a:prstGeom>
        </p:spPr>
      </p:pic>
      <p:pic>
        <p:nvPicPr>
          <p:cNvPr id="12" name="Picture 11">
            <a:extLst>
              <a:ext uri="{FF2B5EF4-FFF2-40B4-BE49-F238E27FC236}">
                <a16:creationId xmlns:a16="http://schemas.microsoft.com/office/drawing/2014/main" id="{F3DDE144-C542-4915-8557-42B36DE0DC22}"/>
              </a:ext>
            </a:extLst>
          </p:cNvPr>
          <p:cNvPicPr>
            <a:picLocks noChangeAspect="1"/>
          </p:cNvPicPr>
          <p:nvPr/>
        </p:nvPicPr>
        <p:blipFill>
          <a:blip r:embed="rId3"/>
          <a:stretch>
            <a:fillRect/>
          </a:stretch>
        </p:blipFill>
        <p:spPr>
          <a:xfrm>
            <a:off x="3658708" y="1597958"/>
            <a:ext cx="3328041" cy="2342941"/>
          </a:xfrm>
          <a:prstGeom prst="rect">
            <a:avLst/>
          </a:prstGeom>
        </p:spPr>
      </p:pic>
      <p:pic>
        <p:nvPicPr>
          <p:cNvPr id="14" name="Picture 13">
            <a:extLst>
              <a:ext uri="{FF2B5EF4-FFF2-40B4-BE49-F238E27FC236}">
                <a16:creationId xmlns:a16="http://schemas.microsoft.com/office/drawing/2014/main" id="{9F72F8D8-31DB-46B6-81CF-3D2058715193}"/>
              </a:ext>
            </a:extLst>
          </p:cNvPr>
          <p:cNvPicPr>
            <a:picLocks noChangeAspect="1"/>
          </p:cNvPicPr>
          <p:nvPr/>
        </p:nvPicPr>
        <p:blipFill>
          <a:blip r:embed="rId4"/>
          <a:stretch>
            <a:fillRect/>
          </a:stretch>
        </p:blipFill>
        <p:spPr>
          <a:xfrm>
            <a:off x="190796" y="4034046"/>
            <a:ext cx="3328041" cy="2342941"/>
          </a:xfrm>
          <a:prstGeom prst="rect">
            <a:avLst/>
          </a:prstGeom>
        </p:spPr>
      </p:pic>
      <p:pic>
        <p:nvPicPr>
          <p:cNvPr id="16" name="Picture 15">
            <a:extLst>
              <a:ext uri="{FF2B5EF4-FFF2-40B4-BE49-F238E27FC236}">
                <a16:creationId xmlns:a16="http://schemas.microsoft.com/office/drawing/2014/main" id="{7949ED2C-0BAE-43A1-9967-4C44A11A3DDA}"/>
              </a:ext>
            </a:extLst>
          </p:cNvPr>
          <p:cNvPicPr>
            <a:picLocks noChangeAspect="1"/>
          </p:cNvPicPr>
          <p:nvPr/>
        </p:nvPicPr>
        <p:blipFill>
          <a:blip r:embed="rId5"/>
          <a:stretch>
            <a:fillRect/>
          </a:stretch>
        </p:blipFill>
        <p:spPr>
          <a:xfrm>
            <a:off x="3658708" y="4034046"/>
            <a:ext cx="3328041" cy="2342941"/>
          </a:xfrm>
          <a:prstGeom prst="rect">
            <a:avLst/>
          </a:prstGeom>
        </p:spPr>
      </p:pic>
    </p:spTree>
    <p:extLst>
      <p:ext uri="{BB962C8B-B14F-4D97-AF65-F5344CB8AC3E}">
        <p14:creationId xmlns:p14="http://schemas.microsoft.com/office/powerpoint/2010/main" val="15725788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9A35D-4E61-429A-B2F3-A5AB828CAFF6}"/>
              </a:ext>
            </a:extLst>
          </p:cNvPr>
          <p:cNvSpPr>
            <a:spLocks noGrp="1"/>
          </p:cNvSpPr>
          <p:nvPr>
            <p:ph type="title"/>
          </p:nvPr>
        </p:nvSpPr>
        <p:spPr/>
        <p:txBody>
          <a:bodyPr/>
          <a:lstStyle/>
          <a:p>
            <a:r>
              <a:rPr lang="en-US" dirty="0"/>
              <a:t>Letter grades by status</a:t>
            </a:r>
          </a:p>
        </p:txBody>
      </p:sp>
      <p:sp>
        <p:nvSpPr>
          <p:cNvPr id="3" name="Content Placeholder 2">
            <a:extLst>
              <a:ext uri="{FF2B5EF4-FFF2-40B4-BE49-F238E27FC236}">
                <a16:creationId xmlns:a16="http://schemas.microsoft.com/office/drawing/2014/main" id="{41802D88-B486-4109-8D62-58DD54165044}"/>
              </a:ext>
            </a:extLst>
          </p:cNvPr>
          <p:cNvSpPr>
            <a:spLocks noGrp="1"/>
          </p:cNvSpPr>
          <p:nvPr>
            <p:ph idx="1"/>
          </p:nvPr>
        </p:nvSpPr>
        <p:spPr>
          <a:xfrm>
            <a:off x="4533901" y="2096064"/>
            <a:ext cx="6733656" cy="3695136"/>
          </a:xfrm>
        </p:spPr>
        <p:txBody>
          <a:bodyPr/>
          <a:lstStyle/>
          <a:p>
            <a:r>
              <a:rPr lang="en-US" dirty="0"/>
              <a:t>P = 0.0006508576422942924</a:t>
            </a:r>
          </a:p>
          <a:p>
            <a:r>
              <a:rPr lang="en-US" dirty="0"/>
              <a:t>We do also see a correlation between overall grades and students who are either recommended or appeal for their courses. </a:t>
            </a:r>
          </a:p>
          <a:p>
            <a:r>
              <a:rPr lang="en-US" dirty="0"/>
              <a:t>Overall there have been more students who have been recommended to track up. However, statistically those who appealed performed better even though there where </a:t>
            </a:r>
            <a:r>
              <a:rPr lang="en-US" dirty="0" err="1"/>
              <a:t>fewere</a:t>
            </a:r>
            <a:r>
              <a:rPr lang="en-US" dirty="0"/>
              <a:t> of them.</a:t>
            </a:r>
          </a:p>
        </p:txBody>
      </p:sp>
      <p:pic>
        <p:nvPicPr>
          <p:cNvPr id="6" name="Picture 5">
            <a:extLst>
              <a:ext uri="{FF2B5EF4-FFF2-40B4-BE49-F238E27FC236}">
                <a16:creationId xmlns:a16="http://schemas.microsoft.com/office/drawing/2014/main" id="{F3D82686-340A-4CE7-AC57-C30B5CB67FE8}"/>
              </a:ext>
            </a:extLst>
          </p:cNvPr>
          <p:cNvPicPr>
            <a:picLocks noChangeAspect="1"/>
          </p:cNvPicPr>
          <p:nvPr/>
        </p:nvPicPr>
        <p:blipFill>
          <a:blip r:embed="rId2"/>
          <a:stretch>
            <a:fillRect/>
          </a:stretch>
        </p:blipFill>
        <p:spPr>
          <a:xfrm>
            <a:off x="686211" y="3837932"/>
            <a:ext cx="3022471" cy="2168295"/>
          </a:xfrm>
          <a:prstGeom prst="rect">
            <a:avLst/>
          </a:prstGeom>
        </p:spPr>
      </p:pic>
      <p:pic>
        <p:nvPicPr>
          <p:cNvPr id="9" name="Picture 8">
            <a:extLst>
              <a:ext uri="{FF2B5EF4-FFF2-40B4-BE49-F238E27FC236}">
                <a16:creationId xmlns:a16="http://schemas.microsoft.com/office/drawing/2014/main" id="{A1210316-04E8-4DA7-972B-8EDC65660419}"/>
              </a:ext>
            </a:extLst>
          </p:cNvPr>
          <p:cNvPicPr>
            <a:picLocks noChangeAspect="1"/>
          </p:cNvPicPr>
          <p:nvPr/>
        </p:nvPicPr>
        <p:blipFill>
          <a:blip r:embed="rId3"/>
          <a:stretch>
            <a:fillRect/>
          </a:stretch>
        </p:blipFill>
        <p:spPr>
          <a:xfrm>
            <a:off x="686211" y="1576597"/>
            <a:ext cx="3023619" cy="2128628"/>
          </a:xfrm>
          <a:prstGeom prst="rect">
            <a:avLst/>
          </a:prstGeom>
        </p:spPr>
      </p:pic>
    </p:spTree>
    <p:extLst>
      <p:ext uri="{BB962C8B-B14F-4D97-AF65-F5344CB8AC3E}">
        <p14:creationId xmlns:p14="http://schemas.microsoft.com/office/powerpoint/2010/main" val="295668273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C42EBC-7A9E-C0D0-1938-71721E822131}"/>
              </a:ext>
            </a:extLst>
          </p:cNvPr>
          <p:cNvSpPr>
            <a:spLocks noGrp="1"/>
          </p:cNvSpPr>
          <p:nvPr>
            <p:ph type="title"/>
          </p:nvPr>
        </p:nvSpPr>
        <p:spPr/>
        <p:txBody>
          <a:bodyPr/>
          <a:lstStyle/>
          <a:p>
            <a:r>
              <a:rPr lang="en-US" dirty="0"/>
              <a:t>Recommendations</a:t>
            </a:r>
          </a:p>
        </p:txBody>
      </p:sp>
      <p:sp>
        <p:nvSpPr>
          <p:cNvPr id="3" name="Content Placeholder 2">
            <a:extLst>
              <a:ext uri="{FF2B5EF4-FFF2-40B4-BE49-F238E27FC236}">
                <a16:creationId xmlns:a16="http://schemas.microsoft.com/office/drawing/2014/main" id="{2D7F5553-88E8-631A-24AE-31A7A4BA3D24}"/>
              </a:ext>
            </a:extLst>
          </p:cNvPr>
          <p:cNvSpPr>
            <a:spLocks noGrp="1"/>
          </p:cNvSpPr>
          <p:nvPr>
            <p:ph idx="1"/>
          </p:nvPr>
        </p:nvSpPr>
        <p:spPr>
          <a:xfrm>
            <a:off x="6272214" y="2085975"/>
            <a:ext cx="4814368" cy="4581525"/>
          </a:xfrm>
        </p:spPr>
        <p:txBody>
          <a:bodyPr/>
          <a:lstStyle/>
          <a:p>
            <a:r>
              <a:rPr lang="en-US" dirty="0"/>
              <a:t>Even though there is a significantly higher number of students who are recommended, students who appeal their course tend to do a little better overall.  The exception being the final academic </a:t>
            </a:r>
            <a:r>
              <a:rPr lang="en-US" dirty="0" err="1"/>
              <a:t>codhort</a:t>
            </a:r>
            <a:r>
              <a:rPr lang="en-US" dirty="0"/>
              <a:t>.</a:t>
            </a:r>
          </a:p>
        </p:txBody>
      </p:sp>
      <p:pic>
        <p:nvPicPr>
          <p:cNvPr id="5" name="Picture 4">
            <a:extLst>
              <a:ext uri="{FF2B5EF4-FFF2-40B4-BE49-F238E27FC236}">
                <a16:creationId xmlns:a16="http://schemas.microsoft.com/office/drawing/2014/main" id="{D880AFB3-28C9-EDD1-A742-C6977AAD665A}"/>
              </a:ext>
            </a:extLst>
          </p:cNvPr>
          <p:cNvPicPr>
            <a:picLocks noChangeAspect="1"/>
          </p:cNvPicPr>
          <p:nvPr/>
        </p:nvPicPr>
        <p:blipFill>
          <a:blip r:embed="rId2"/>
          <a:stretch>
            <a:fillRect/>
          </a:stretch>
        </p:blipFill>
        <p:spPr>
          <a:xfrm>
            <a:off x="219803" y="4420834"/>
            <a:ext cx="5962649" cy="2148065"/>
          </a:xfrm>
          <a:prstGeom prst="rect">
            <a:avLst/>
          </a:prstGeom>
        </p:spPr>
      </p:pic>
      <p:pic>
        <p:nvPicPr>
          <p:cNvPr id="7" name="Picture 6">
            <a:extLst>
              <a:ext uri="{FF2B5EF4-FFF2-40B4-BE49-F238E27FC236}">
                <a16:creationId xmlns:a16="http://schemas.microsoft.com/office/drawing/2014/main" id="{6BD4DD9F-297B-F4C6-3E68-3900D4A642E1}"/>
              </a:ext>
            </a:extLst>
          </p:cNvPr>
          <p:cNvPicPr>
            <a:picLocks noChangeAspect="1"/>
          </p:cNvPicPr>
          <p:nvPr/>
        </p:nvPicPr>
        <p:blipFill>
          <a:blip r:embed="rId3"/>
          <a:stretch>
            <a:fillRect/>
          </a:stretch>
        </p:blipFill>
        <p:spPr>
          <a:xfrm>
            <a:off x="85725" y="1870825"/>
            <a:ext cx="6057900" cy="2182379"/>
          </a:xfrm>
          <a:prstGeom prst="rect">
            <a:avLst/>
          </a:prstGeom>
        </p:spPr>
      </p:pic>
    </p:spTree>
    <p:extLst>
      <p:ext uri="{BB962C8B-B14F-4D97-AF65-F5344CB8AC3E}">
        <p14:creationId xmlns:p14="http://schemas.microsoft.com/office/powerpoint/2010/main" val="166379599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3E8578-8CF6-2122-9869-884001E567BA}"/>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4282EA43-30C1-3C5D-5820-423771E30188}"/>
              </a:ext>
            </a:extLst>
          </p:cNvPr>
          <p:cNvSpPr>
            <a:spLocks noGrp="1"/>
          </p:cNvSpPr>
          <p:nvPr>
            <p:ph idx="1"/>
          </p:nvPr>
        </p:nvSpPr>
        <p:spPr>
          <a:xfrm>
            <a:off x="7577137" y="2096064"/>
            <a:ext cx="3690419" cy="3695136"/>
          </a:xfrm>
        </p:spPr>
        <p:txBody>
          <a:bodyPr/>
          <a:lstStyle/>
          <a:p>
            <a:endParaRPr lang="en-US"/>
          </a:p>
        </p:txBody>
      </p:sp>
      <p:sp>
        <p:nvSpPr>
          <p:cNvPr id="5" name="TextBox 4">
            <a:extLst>
              <a:ext uri="{FF2B5EF4-FFF2-40B4-BE49-F238E27FC236}">
                <a16:creationId xmlns:a16="http://schemas.microsoft.com/office/drawing/2014/main" id="{945FA396-30F9-22B1-A348-B6A2DF1D3304}"/>
              </a:ext>
            </a:extLst>
          </p:cNvPr>
          <p:cNvSpPr txBox="1"/>
          <p:nvPr/>
        </p:nvSpPr>
        <p:spPr>
          <a:xfrm>
            <a:off x="676794" y="2216774"/>
            <a:ext cx="6096000" cy="1200329"/>
          </a:xfrm>
          <a:prstGeom prst="rect">
            <a:avLst/>
          </a:prstGeom>
          <a:noFill/>
        </p:spPr>
        <p:txBody>
          <a:bodyPr wrap="square">
            <a:spAutoFit/>
          </a:bodyPr>
          <a:lstStyle/>
          <a:p>
            <a:r>
              <a:rPr lang="en-US" dirty="0"/>
              <a:t>Cohort	Recommend	</a:t>
            </a:r>
            <a:r>
              <a:rPr lang="en-US" dirty="0" err="1"/>
              <a:t>Appealead</a:t>
            </a:r>
            <a:endParaRPr lang="en-US" dirty="0"/>
          </a:p>
          <a:p>
            <a:r>
              <a:rPr lang="en-US" dirty="0"/>
              <a:t>18-19	85%		88%</a:t>
            </a:r>
          </a:p>
          <a:p>
            <a:r>
              <a:rPr lang="en-US" dirty="0"/>
              <a:t>19-20	88%		89%</a:t>
            </a:r>
          </a:p>
          <a:p>
            <a:r>
              <a:rPr lang="en-US" dirty="0"/>
              <a:t>20-21	79%		78%</a:t>
            </a:r>
          </a:p>
        </p:txBody>
      </p:sp>
      <p:sp>
        <p:nvSpPr>
          <p:cNvPr id="7" name="TextBox 6">
            <a:extLst>
              <a:ext uri="{FF2B5EF4-FFF2-40B4-BE49-F238E27FC236}">
                <a16:creationId xmlns:a16="http://schemas.microsoft.com/office/drawing/2014/main" id="{96F8AD51-FE85-E6B0-4242-3D2116E2608E}"/>
              </a:ext>
            </a:extLst>
          </p:cNvPr>
          <p:cNvSpPr txBox="1"/>
          <p:nvPr/>
        </p:nvSpPr>
        <p:spPr>
          <a:xfrm>
            <a:off x="676794" y="4452848"/>
            <a:ext cx="6096000" cy="1200329"/>
          </a:xfrm>
          <a:prstGeom prst="rect">
            <a:avLst/>
          </a:prstGeom>
          <a:noFill/>
        </p:spPr>
        <p:txBody>
          <a:bodyPr wrap="square">
            <a:spAutoFit/>
          </a:bodyPr>
          <a:lstStyle/>
          <a:p>
            <a:r>
              <a:rPr lang="en-US" dirty="0"/>
              <a:t>Cohort	Recommended	Appealed</a:t>
            </a:r>
          </a:p>
          <a:p>
            <a:r>
              <a:rPr lang="en-US" dirty="0"/>
              <a:t>18-19	691					32</a:t>
            </a:r>
          </a:p>
          <a:p>
            <a:r>
              <a:rPr lang="en-US" dirty="0"/>
              <a:t>19-20	504					18</a:t>
            </a:r>
          </a:p>
          <a:p>
            <a:r>
              <a:rPr lang="en-US" dirty="0"/>
              <a:t>20-21	490					36</a:t>
            </a:r>
          </a:p>
        </p:txBody>
      </p:sp>
    </p:spTree>
    <p:extLst>
      <p:ext uri="{BB962C8B-B14F-4D97-AF65-F5344CB8AC3E}">
        <p14:creationId xmlns:p14="http://schemas.microsoft.com/office/powerpoint/2010/main" val="18858178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9D36A0-8455-EB9B-F827-0FED9DEF5CFD}"/>
              </a:ext>
            </a:extLst>
          </p:cNvPr>
          <p:cNvSpPr>
            <a:spLocks noGrp="1"/>
          </p:cNvSpPr>
          <p:nvPr>
            <p:ph type="title"/>
          </p:nvPr>
        </p:nvSpPr>
        <p:spPr/>
        <p:txBody>
          <a:bodyPr/>
          <a:lstStyle/>
          <a:p>
            <a:r>
              <a:rPr lang="en-US" dirty="0"/>
              <a:t>Tools/Analysis Plan</a:t>
            </a:r>
          </a:p>
        </p:txBody>
      </p:sp>
      <p:sp>
        <p:nvSpPr>
          <p:cNvPr id="3" name="Content Placeholder 2">
            <a:extLst>
              <a:ext uri="{FF2B5EF4-FFF2-40B4-BE49-F238E27FC236}">
                <a16:creationId xmlns:a16="http://schemas.microsoft.com/office/drawing/2014/main" id="{49E287A4-116F-9389-58F6-4584F33FBEFC}"/>
              </a:ext>
            </a:extLst>
          </p:cNvPr>
          <p:cNvSpPr>
            <a:spLocks noGrp="1"/>
          </p:cNvSpPr>
          <p:nvPr>
            <p:ph idx="1"/>
          </p:nvPr>
        </p:nvSpPr>
        <p:spPr/>
        <p:txBody>
          <a:bodyPr/>
          <a:lstStyle/>
          <a:p>
            <a:r>
              <a:rPr lang="en-US" dirty="0"/>
              <a:t>Python</a:t>
            </a:r>
          </a:p>
          <a:p>
            <a:r>
              <a:rPr lang="en-US" dirty="0"/>
              <a:t>Machine Learning </a:t>
            </a:r>
          </a:p>
          <a:p>
            <a:r>
              <a:rPr lang="en-US" dirty="0"/>
              <a:t>Qlik Sense Visualization</a:t>
            </a:r>
          </a:p>
          <a:p>
            <a:r>
              <a:rPr lang="en-US" dirty="0"/>
              <a:t>Trend Analysis</a:t>
            </a:r>
          </a:p>
          <a:p>
            <a:r>
              <a:rPr lang="en-US" dirty="0"/>
              <a:t>CHI- </a:t>
            </a:r>
            <a:r>
              <a:rPr lang="en-US" dirty="0" err="1"/>
              <a:t>Sqaured</a:t>
            </a:r>
            <a:r>
              <a:rPr lang="en-US" dirty="0"/>
              <a:t> Test</a:t>
            </a:r>
          </a:p>
          <a:p>
            <a:r>
              <a:rPr lang="en-US" dirty="0"/>
              <a:t>OLS Regression</a:t>
            </a:r>
          </a:p>
          <a:p>
            <a:endParaRPr lang="en-US" dirty="0"/>
          </a:p>
        </p:txBody>
      </p:sp>
    </p:spTree>
    <p:extLst>
      <p:ext uri="{BB962C8B-B14F-4D97-AF65-F5344CB8AC3E}">
        <p14:creationId xmlns:p14="http://schemas.microsoft.com/office/powerpoint/2010/main" val="400208091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A41645-0882-8411-A92F-781D601DE86C}"/>
              </a:ext>
            </a:extLst>
          </p:cNvPr>
          <p:cNvSpPr>
            <a:spLocks noGrp="1"/>
          </p:cNvSpPr>
          <p:nvPr>
            <p:ph type="title"/>
          </p:nvPr>
        </p:nvSpPr>
        <p:spPr/>
        <p:txBody>
          <a:bodyPr/>
          <a:lstStyle/>
          <a:p>
            <a:r>
              <a:rPr lang="en-US" dirty="0"/>
              <a:t>Biology Academic</a:t>
            </a:r>
          </a:p>
        </p:txBody>
      </p:sp>
      <p:sp>
        <p:nvSpPr>
          <p:cNvPr id="3" name="Content Placeholder 2">
            <a:extLst>
              <a:ext uri="{FF2B5EF4-FFF2-40B4-BE49-F238E27FC236}">
                <a16:creationId xmlns:a16="http://schemas.microsoft.com/office/drawing/2014/main" id="{27346833-06F1-55CF-6CC0-3A40D1BB71A2}"/>
              </a:ext>
            </a:extLst>
          </p:cNvPr>
          <p:cNvSpPr>
            <a:spLocks noGrp="1"/>
          </p:cNvSpPr>
          <p:nvPr>
            <p:ph idx="1"/>
          </p:nvPr>
        </p:nvSpPr>
        <p:spPr>
          <a:xfrm>
            <a:off x="7787293" y="2096064"/>
            <a:ext cx="3480263" cy="3695136"/>
          </a:xfrm>
        </p:spPr>
        <p:txBody>
          <a:bodyPr/>
          <a:lstStyle/>
          <a:p>
            <a:r>
              <a:rPr lang="en-US" dirty="0"/>
              <a:t>Percentage wise there is better performance amongst students who appealed for the Biology Academic course.</a:t>
            </a:r>
          </a:p>
        </p:txBody>
      </p:sp>
      <p:pic>
        <p:nvPicPr>
          <p:cNvPr id="4" name="Picture 3">
            <a:extLst>
              <a:ext uri="{FF2B5EF4-FFF2-40B4-BE49-F238E27FC236}">
                <a16:creationId xmlns:a16="http://schemas.microsoft.com/office/drawing/2014/main" id="{929FA603-AD08-ED54-C903-7EA19043151A}"/>
              </a:ext>
            </a:extLst>
          </p:cNvPr>
          <p:cNvPicPr>
            <a:picLocks noChangeAspect="1"/>
          </p:cNvPicPr>
          <p:nvPr/>
        </p:nvPicPr>
        <p:blipFill>
          <a:blip r:embed="rId2"/>
          <a:stretch>
            <a:fillRect/>
          </a:stretch>
        </p:blipFill>
        <p:spPr>
          <a:xfrm>
            <a:off x="158563" y="1935921"/>
            <a:ext cx="5882843" cy="2119314"/>
          </a:xfrm>
          <a:prstGeom prst="rect">
            <a:avLst/>
          </a:prstGeom>
        </p:spPr>
      </p:pic>
      <p:pic>
        <p:nvPicPr>
          <p:cNvPr id="5" name="Picture 4">
            <a:extLst>
              <a:ext uri="{FF2B5EF4-FFF2-40B4-BE49-F238E27FC236}">
                <a16:creationId xmlns:a16="http://schemas.microsoft.com/office/drawing/2014/main" id="{516447C5-CE58-02E9-C57E-8565823DB1CA}"/>
              </a:ext>
            </a:extLst>
          </p:cNvPr>
          <p:cNvPicPr>
            <a:picLocks noChangeAspect="1"/>
          </p:cNvPicPr>
          <p:nvPr/>
        </p:nvPicPr>
        <p:blipFill>
          <a:blip r:embed="rId3"/>
          <a:stretch>
            <a:fillRect/>
          </a:stretch>
        </p:blipFill>
        <p:spPr>
          <a:xfrm>
            <a:off x="158563" y="4351671"/>
            <a:ext cx="5882842" cy="2119314"/>
          </a:xfrm>
          <a:prstGeom prst="rect">
            <a:avLst/>
          </a:prstGeom>
        </p:spPr>
      </p:pic>
    </p:spTree>
    <p:extLst>
      <p:ext uri="{BB962C8B-B14F-4D97-AF65-F5344CB8AC3E}">
        <p14:creationId xmlns:p14="http://schemas.microsoft.com/office/powerpoint/2010/main" val="17657559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3B11F6-A610-5FA9-0706-0FC782B19C06}"/>
              </a:ext>
            </a:extLst>
          </p:cNvPr>
          <p:cNvSpPr>
            <a:spLocks noGrp="1"/>
          </p:cNvSpPr>
          <p:nvPr>
            <p:ph type="title"/>
          </p:nvPr>
        </p:nvSpPr>
        <p:spPr/>
        <p:txBody>
          <a:bodyPr/>
          <a:lstStyle/>
          <a:p>
            <a:r>
              <a:rPr lang="en-US" dirty="0"/>
              <a:t>Biology Academic</a:t>
            </a:r>
          </a:p>
        </p:txBody>
      </p:sp>
      <p:sp>
        <p:nvSpPr>
          <p:cNvPr id="3" name="Content Placeholder 2">
            <a:extLst>
              <a:ext uri="{FF2B5EF4-FFF2-40B4-BE49-F238E27FC236}">
                <a16:creationId xmlns:a16="http://schemas.microsoft.com/office/drawing/2014/main" id="{02025225-0A7F-00B5-911F-7A95D53BA683}"/>
              </a:ext>
            </a:extLst>
          </p:cNvPr>
          <p:cNvSpPr>
            <a:spLocks noGrp="1"/>
          </p:cNvSpPr>
          <p:nvPr>
            <p:ph idx="1"/>
          </p:nvPr>
        </p:nvSpPr>
        <p:spPr>
          <a:xfrm>
            <a:off x="9472613" y="2096064"/>
            <a:ext cx="1794944" cy="3695136"/>
          </a:xfrm>
        </p:spPr>
        <p:txBody>
          <a:bodyPr/>
          <a:lstStyle/>
          <a:p>
            <a:endParaRPr lang="en-US" dirty="0"/>
          </a:p>
        </p:txBody>
      </p:sp>
      <p:sp>
        <p:nvSpPr>
          <p:cNvPr id="5" name="TextBox 4">
            <a:extLst>
              <a:ext uri="{FF2B5EF4-FFF2-40B4-BE49-F238E27FC236}">
                <a16:creationId xmlns:a16="http://schemas.microsoft.com/office/drawing/2014/main" id="{AE9912E5-A4C7-33A6-6718-CBB16D2C9105}"/>
              </a:ext>
            </a:extLst>
          </p:cNvPr>
          <p:cNvSpPr txBox="1"/>
          <p:nvPr/>
        </p:nvSpPr>
        <p:spPr>
          <a:xfrm>
            <a:off x="504825" y="2300199"/>
            <a:ext cx="6096000" cy="1200329"/>
          </a:xfrm>
          <a:prstGeom prst="rect">
            <a:avLst/>
          </a:prstGeom>
          <a:noFill/>
        </p:spPr>
        <p:txBody>
          <a:bodyPr wrap="square">
            <a:spAutoFit/>
          </a:bodyPr>
          <a:lstStyle/>
          <a:p>
            <a:r>
              <a:rPr lang="en-US" dirty="0"/>
              <a:t>Cohort	Recommend	</a:t>
            </a:r>
            <a:r>
              <a:rPr lang="en-US" dirty="0" err="1"/>
              <a:t>Appealead</a:t>
            </a:r>
            <a:endParaRPr lang="en-US" dirty="0"/>
          </a:p>
          <a:p>
            <a:r>
              <a:rPr lang="en-US" dirty="0"/>
              <a:t>18-19	70%	100%</a:t>
            </a:r>
          </a:p>
          <a:p>
            <a:r>
              <a:rPr lang="en-US" dirty="0"/>
              <a:t>19-20	77%	100%</a:t>
            </a:r>
          </a:p>
          <a:p>
            <a:r>
              <a:rPr lang="en-US" dirty="0"/>
              <a:t>20-21	57%	75%</a:t>
            </a:r>
          </a:p>
        </p:txBody>
      </p:sp>
      <p:sp>
        <p:nvSpPr>
          <p:cNvPr id="7" name="TextBox 6">
            <a:extLst>
              <a:ext uri="{FF2B5EF4-FFF2-40B4-BE49-F238E27FC236}">
                <a16:creationId xmlns:a16="http://schemas.microsoft.com/office/drawing/2014/main" id="{ADE98FCC-110A-E8A3-7B1C-5102F57112E0}"/>
              </a:ext>
            </a:extLst>
          </p:cNvPr>
          <p:cNvSpPr txBox="1"/>
          <p:nvPr/>
        </p:nvSpPr>
        <p:spPr>
          <a:xfrm>
            <a:off x="504825" y="3995649"/>
            <a:ext cx="6096000" cy="1200329"/>
          </a:xfrm>
          <a:prstGeom prst="rect">
            <a:avLst/>
          </a:prstGeom>
          <a:noFill/>
        </p:spPr>
        <p:txBody>
          <a:bodyPr wrap="square">
            <a:spAutoFit/>
          </a:bodyPr>
          <a:lstStyle/>
          <a:p>
            <a:r>
              <a:rPr lang="en-US" dirty="0"/>
              <a:t>Cohort	Recommended	Appealed</a:t>
            </a:r>
          </a:p>
          <a:p>
            <a:r>
              <a:rPr lang="en-US" dirty="0"/>
              <a:t>18-19	197	10</a:t>
            </a:r>
          </a:p>
          <a:p>
            <a:r>
              <a:rPr lang="en-US" dirty="0"/>
              <a:t>19-20	172	5</a:t>
            </a:r>
          </a:p>
          <a:p>
            <a:r>
              <a:rPr lang="en-US" dirty="0"/>
              <a:t>20-21	183	8</a:t>
            </a:r>
          </a:p>
        </p:txBody>
      </p:sp>
    </p:spTree>
    <p:extLst>
      <p:ext uri="{BB962C8B-B14F-4D97-AF65-F5344CB8AC3E}">
        <p14:creationId xmlns:p14="http://schemas.microsoft.com/office/powerpoint/2010/main" val="179848660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9FC7D-BE73-8BCE-7BAC-B8FF01989639}"/>
              </a:ext>
            </a:extLst>
          </p:cNvPr>
          <p:cNvSpPr>
            <a:spLocks noGrp="1"/>
          </p:cNvSpPr>
          <p:nvPr>
            <p:ph type="title"/>
          </p:nvPr>
        </p:nvSpPr>
        <p:spPr/>
        <p:txBody>
          <a:bodyPr/>
          <a:lstStyle/>
          <a:p>
            <a:r>
              <a:rPr lang="en-US" dirty="0"/>
              <a:t>Biology Honors</a:t>
            </a:r>
          </a:p>
        </p:txBody>
      </p:sp>
      <p:sp>
        <p:nvSpPr>
          <p:cNvPr id="3" name="Content Placeholder 2">
            <a:extLst>
              <a:ext uri="{FF2B5EF4-FFF2-40B4-BE49-F238E27FC236}">
                <a16:creationId xmlns:a16="http://schemas.microsoft.com/office/drawing/2014/main" id="{B962CFC5-5D7E-81D9-E62B-ADC10E5F8218}"/>
              </a:ext>
            </a:extLst>
          </p:cNvPr>
          <p:cNvSpPr>
            <a:spLocks noGrp="1"/>
          </p:cNvSpPr>
          <p:nvPr>
            <p:ph idx="1"/>
          </p:nvPr>
        </p:nvSpPr>
        <p:spPr>
          <a:xfrm>
            <a:off x="6853237" y="2096064"/>
            <a:ext cx="4414319" cy="3695136"/>
          </a:xfrm>
        </p:spPr>
        <p:txBody>
          <a:bodyPr/>
          <a:lstStyle/>
          <a:p>
            <a:r>
              <a:rPr lang="en-US" dirty="0"/>
              <a:t>Except for the final academic cohort we do see students who appealed for Biology Honors have normally performed better.</a:t>
            </a:r>
          </a:p>
        </p:txBody>
      </p:sp>
      <p:pic>
        <p:nvPicPr>
          <p:cNvPr id="4" name="Picture 3">
            <a:extLst>
              <a:ext uri="{FF2B5EF4-FFF2-40B4-BE49-F238E27FC236}">
                <a16:creationId xmlns:a16="http://schemas.microsoft.com/office/drawing/2014/main" id="{94AF113B-3D7A-727B-79FA-FEE6D5A7627E}"/>
              </a:ext>
            </a:extLst>
          </p:cNvPr>
          <p:cNvPicPr>
            <a:picLocks noChangeAspect="1"/>
          </p:cNvPicPr>
          <p:nvPr/>
        </p:nvPicPr>
        <p:blipFill>
          <a:blip r:embed="rId2"/>
          <a:stretch>
            <a:fillRect/>
          </a:stretch>
        </p:blipFill>
        <p:spPr>
          <a:xfrm>
            <a:off x="114300" y="2096064"/>
            <a:ext cx="6430382" cy="2316567"/>
          </a:xfrm>
          <a:prstGeom prst="rect">
            <a:avLst/>
          </a:prstGeom>
        </p:spPr>
      </p:pic>
      <p:pic>
        <p:nvPicPr>
          <p:cNvPr id="5" name="Picture 4">
            <a:extLst>
              <a:ext uri="{FF2B5EF4-FFF2-40B4-BE49-F238E27FC236}">
                <a16:creationId xmlns:a16="http://schemas.microsoft.com/office/drawing/2014/main" id="{33969952-2C98-6972-38CA-7544D7467090}"/>
              </a:ext>
            </a:extLst>
          </p:cNvPr>
          <p:cNvPicPr>
            <a:picLocks noChangeAspect="1"/>
          </p:cNvPicPr>
          <p:nvPr/>
        </p:nvPicPr>
        <p:blipFill>
          <a:blip r:embed="rId3"/>
          <a:stretch>
            <a:fillRect/>
          </a:stretch>
        </p:blipFill>
        <p:spPr>
          <a:xfrm>
            <a:off x="114301" y="4468000"/>
            <a:ext cx="6430384" cy="2316568"/>
          </a:xfrm>
          <a:prstGeom prst="rect">
            <a:avLst/>
          </a:prstGeom>
        </p:spPr>
      </p:pic>
    </p:spTree>
    <p:extLst>
      <p:ext uri="{BB962C8B-B14F-4D97-AF65-F5344CB8AC3E}">
        <p14:creationId xmlns:p14="http://schemas.microsoft.com/office/powerpoint/2010/main" val="82177012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268A9-B4D9-3124-3C09-B42A0E25AF02}"/>
              </a:ext>
            </a:extLst>
          </p:cNvPr>
          <p:cNvSpPr>
            <a:spLocks noGrp="1"/>
          </p:cNvSpPr>
          <p:nvPr>
            <p:ph type="title"/>
          </p:nvPr>
        </p:nvSpPr>
        <p:spPr/>
        <p:txBody>
          <a:bodyPr/>
          <a:lstStyle/>
          <a:p>
            <a:r>
              <a:rPr lang="en-US" dirty="0"/>
              <a:t>Biology Honors</a:t>
            </a:r>
          </a:p>
        </p:txBody>
      </p:sp>
      <p:sp>
        <p:nvSpPr>
          <p:cNvPr id="3" name="Content Placeholder 2">
            <a:extLst>
              <a:ext uri="{FF2B5EF4-FFF2-40B4-BE49-F238E27FC236}">
                <a16:creationId xmlns:a16="http://schemas.microsoft.com/office/drawing/2014/main" id="{076B1F46-B795-6D9D-3DBA-44E1CFD63B85}"/>
              </a:ext>
            </a:extLst>
          </p:cNvPr>
          <p:cNvSpPr>
            <a:spLocks noGrp="1"/>
          </p:cNvSpPr>
          <p:nvPr>
            <p:ph idx="1"/>
          </p:nvPr>
        </p:nvSpPr>
        <p:spPr>
          <a:xfrm>
            <a:off x="7843837" y="2096064"/>
            <a:ext cx="3423719" cy="3695136"/>
          </a:xfrm>
        </p:spPr>
        <p:txBody>
          <a:bodyPr/>
          <a:lstStyle/>
          <a:p>
            <a:endParaRPr lang="en-US"/>
          </a:p>
        </p:txBody>
      </p:sp>
      <p:sp>
        <p:nvSpPr>
          <p:cNvPr id="5" name="TextBox 4">
            <a:extLst>
              <a:ext uri="{FF2B5EF4-FFF2-40B4-BE49-F238E27FC236}">
                <a16:creationId xmlns:a16="http://schemas.microsoft.com/office/drawing/2014/main" id="{B01C0118-DE85-98E8-19A2-5AA19262640E}"/>
              </a:ext>
            </a:extLst>
          </p:cNvPr>
          <p:cNvSpPr txBox="1"/>
          <p:nvPr/>
        </p:nvSpPr>
        <p:spPr>
          <a:xfrm>
            <a:off x="419100" y="2290673"/>
            <a:ext cx="6096000" cy="1200329"/>
          </a:xfrm>
          <a:prstGeom prst="rect">
            <a:avLst/>
          </a:prstGeom>
          <a:noFill/>
        </p:spPr>
        <p:txBody>
          <a:bodyPr wrap="square">
            <a:spAutoFit/>
          </a:bodyPr>
          <a:lstStyle/>
          <a:p>
            <a:r>
              <a:rPr lang="en-US" dirty="0"/>
              <a:t>Cohort	Recommend	</a:t>
            </a:r>
            <a:r>
              <a:rPr lang="en-US" dirty="0" err="1"/>
              <a:t>Appealead</a:t>
            </a:r>
            <a:endParaRPr lang="en-US" dirty="0"/>
          </a:p>
          <a:p>
            <a:r>
              <a:rPr lang="en-US" dirty="0"/>
              <a:t>18-19	83%	92%</a:t>
            </a:r>
          </a:p>
          <a:p>
            <a:r>
              <a:rPr lang="en-US" dirty="0"/>
              <a:t>19-20	88%	100%</a:t>
            </a:r>
          </a:p>
          <a:p>
            <a:r>
              <a:rPr lang="en-US" dirty="0"/>
              <a:t>20-21	90%	82%</a:t>
            </a:r>
          </a:p>
        </p:txBody>
      </p:sp>
      <p:sp>
        <p:nvSpPr>
          <p:cNvPr id="7" name="TextBox 6">
            <a:extLst>
              <a:ext uri="{FF2B5EF4-FFF2-40B4-BE49-F238E27FC236}">
                <a16:creationId xmlns:a16="http://schemas.microsoft.com/office/drawing/2014/main" id="{8407BB94-C6BE-B50B-FBCC-9BB50261BF4B}"/>
              </a:ext>
            </a:extLst>
          </p:cNvPr>
          <p:cNvSpPr txBox="1"/>
          <p:nvPr/>
        </p:nvSpPr>
        <p:spPr>
          <a:xfrm>
            <a:off x="419100" y="3943632"/>
            <a:ext cx="6096000" cy="1200329"/>
          </a:xfrm>
          <a:prstGeom prst="rect">
            <a:avLst/>
          </a:prstGeom>
          <a:noFill/>
        </p:spPr>
        <p:txBody>
          <a:bodyPr wrap="square">
            <a:spAutoFit/>
          </a:bodyPr>
          <a:lstStyle/>
          <a:p>
            <a:r>
              <a:rPr lang="en-US" dirty="0"/>
              <a:t>Cohort	Recommended	Appealed</a:t>
            </a:r>
          </a:p>
          <a:p>
            <a:r>
              <a:rPr lang="en-US" dirty="0"/>
              <a:t>18-19	142	13</a:t>
            </a:r>
          </a:p>
          <a:p>
            <a:r>
              <a:rPr lang="en-US" dirty="0"/>
              <a:t>19-20	92	4</a:t>
            </a:r>
          </a:p>
          <a:p>
            <a:r>
              <a:rPr lang="en-US" dirty="0"/>
              <a:t>20-21	99	11</a:t>
            </a:r>
          </a:p>
        </p:txBody>
      </p:sp>
    </p:spTree>
    <p:extLst>
      <p:ext uri="{BB962C8B-B14F-4D97-AF65-F5344CB8AC3E}">
        <p14:creationId xmlns:p14="http://schemas.microsoft.com/office/powerpoint/2010/main" val="2186125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0E8D35-A3A5-42EC-957B-2B51354F9378}"/>
              </a:ext>
            </a:extLst>
          </p:cNvPr>
          <p:cNvSpPr>
            <a:spLocks noGrp="1"/>
          </p:cNvSpPr>
          <p:nvPr>
            <p:ph type="title"/>
          </p:nvPr>
        </p:nvSpPr>
        <p:spPr/>
        <p:txBody>
          <a:bodyPr/>
          <a:lstStyle/>
          <a:p>
            <a:r>
              <a:rPr lang="en-US" dirty="0"/>
              <a:t>English 9 Honors</a:t>
            </a:r>
          </a:p>
        </p:txBody>
      </p:sp>
      <p:sp>
        <p:nvSpPr>
          <p:cNvPr id="3" name="Content Placeholder 2">
            <a:extLst>
              <a:ext uri="{FF2B5EF4-FFF2-40B4-BE49-F238E27FC236}">
                <a16:creationId xmlns:a16="http://schemas.microsoft.com/office/drawing/2014/main" id="{8AE54284-BC90-36D5-41EB-805894D2BC02}"/>
              </a:ext>
            </a:extLst>
          </p:cNvPr>
          <p:cNvSpPr>
            <a:spLocks noGrp="1"/>
          </p:cNvSpPr>
          <p:nvPr>
            <p:ph idx="1"/>
          </p:nvPr>
        </p:nvSpPr>
        <p:spPr>
          <a:xfrm>
            <a:off x="6896100" y="2096064"/>
            <a:ext cx="4371457" cy="3695136"/>
          </a:xfrm>
        </p:spPr>
        <p:txBody>
          <a:bodyPr/>
          <a:lstStyle/>
          <a:p>
            <a:r>
              <a:rPr lang="en-US" dirty="0"/>
              <a:t>For English 9 Honors we do see a drop in performance the final academic cohort which there was 4 more students accepted who appealed. But for the most part you do see a high level of performance overall. </a:t>
            </a:r>
          </a:p>
        </p:txBody>
      </p:sp>
      <p:pic>
        <p:nvPicPr>
          <p:cNvPr id="4" name="Picture 3">
            <a:extLst>
              <a:ext uri="{FF2B5EF4-FFF2-40B4-BE49-F238E27FC236}">
                <a16:creationId xmlns:a16="http://schemas.microsoft.com/office/drawing/2014/main" id="{35D97668-60F9-CCEC-1615-1D9E2D06F70C}"/>
              </a:ext>
            </a:extLst>
          </p:cNvPr>
          <p:cNvPicPr>
            <a:picLocks noChangeAspect="1"/>
          </p:cNvPicPr>
          <p:nvPr/>
        </p:nvPicPr>
        <p:blipFill>
          <a:blip r:embed="rId2"/>
          <a:stretch>
            <a:fillRect/>
          </a:stretch>
        </p:blipFill>
        <p:spPr>
          <a:xfrm>
            <a:off x="233363" y="1995193"/>
            <a:ext cx="5753100" cy="2072574"/>
          </a:xfrm>
          <a:prstGeom prst="rect">
            <a:avLst/>
          </a:prstGeom>
        </p:spPr>
      </p:pic>
      <p:pic>
        <p:nvPicPr>
          <p:cNvPr id="5" name="Picture 4">
            <a:extLst>
              <a:ext uri="{FF2B5EF4-FFF2-40B4-BE49-F238E27FC236}">
                <a16:creationId xmlns:a16="http://schemas.microsoft.com/office/drawing/2014/main" id="{30782C15-114D-AEF8-92F4-2EC6D6A181E0}"/>
              </a:ext>
            </a:extLst>
          </p:cNvPr>
          <p:cNvPicPr>
            <a:picLocks noChangeAspect="1"/>
          </p:cNvPicPr>
          <p:nvPr/>
        </p:nvPicPr>
        <p:blipFill>
          <a:blip r:embed="rId3"/>
          <a:stretch>
            <a:fillRect/>
          </a:stretch>
        </p:blipFill>
        <p:spPr>
          <a:xfrm>
            <a:off x="175923" y="4301129"/>
            <a:ext cx="5867979" cy="2113959"/>
          </a:xfrm>
          <a:prstGeom prst="rect">
            <a:avLst/>
          </a:prstGeom>
        </p:spPr>
      </p:pic>
    </p:spTree>
    <p:extLst>
      <p:ext uri="{BB962C8B-B14F-4D97-AF65-F5344CB8AC3E}">
        <p14:creationId xmlns:p14="http://schemas.microsoft.com/office/powerpoint/2010/main" val="25899951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3205D-30F9-B93B-1B4F-54467A5AD547}"/>
              </a:ext>
            </a:extLst>
          </p:cNvPr>
          <p:cNvSpPr>
            <a:spLocks noGrp="1"/>
          </p:cNvSpPr>
          <p:nvPr>
            <p:ph type="title"/>
          </p:nvPr>
        </p:nvSpPr>
        <p:spPr/>
        <p:txBody>
          <a:bodyPr/>
          <a:lstStyle/>
          <a:p>
            <a:r>
              <a:rPr lang="en-US" dirty="0"/>
              <a:t>English 9 Honors</a:t>
            </a:r>
          </a:p>
        </p:txBody>
      </p:sp>
      <p:sp>
        <p:nvSpPr>
          <p:cNvPr id="3" name="Content Placeholder 2">
            <a:extLst>
              <a:ext uri="{FF2B5EF4-FFF2-40B4-BE49-F238E27FC236}">
                <a16:creationId xmlns:a16="http://schemas.microsoft.com/office/drawing/2014/main" id="{F7B76432-89A2-49EA-5706-4516B4A9CEB1}"/>
              </a:ext>
            </a:extLst>
          </p:cNvPr>
          <p:cNvSpPr>
            <a:spLocks noGrp="1"/>
          </p:cNvSpPr>
          <p:nvPr>
            <p:ph idx="1"/>
          </p:nvPr>
        </p:nvSpPr>
        <p:spPr>
          <a:xfrm>
            <a:off x="8034337" y="2096064"/>
            <a:ext cx="3233219" cy="3695136"/>
          </a:xfrm>
        </p:spPr>
        <p:txBody>
          <a:bodyPr/>
          <a:lstStyle/>
          <a:p>
            <a:endParaRPr lang="en-US" dirty="0"/>
          </a:p>
        </p:txBody>
      </p:sp>
      <p:sp>
        <p:nvSpPr>
          <p:cNvPr id="5" name="TextBox 4">
            <a:extLst>
              <a:ext uri="{FF2B5EF4-FFF2-40B4-BE49-F238E27FC236}">
                <a16:creationId xmlns:a16="http://schemas.microsoft.com/office/drawing/2014/main" id="{47850FD2-F78B-20AD-FA39-D5D6A4F69DEA}"/>
              </a:ext>
            </a:extLst>
          </p:cNvPr>
          <p:cNvSpPr txBox="1"/>
          <p:nvPr/>
        </p:nvSpPr>
        <p:spPr>
          <a:xfrm>
            <a:off x="547687" y="2228671"/>
            <a:ext cx="6096000" cy="1200329"/>
          </a:xfrm>
          <a:prstGeom prst="rect">
            <a:avLst/>
          </a:prstGeom>
          <a:noFill/>
        </p:spPr>
        <p:txBody>
          <a:bodyPr wrap="square">
            <a:spAutoFit/>
          </a:bodyPr>
          <a:lstStyle/>
          <a:p>
            <a:r>
              <a:rPr lang="en-US" dirty="0"/>
              <a:t>Cohort	Recommend	</a:t>
            </a:r>
            <a:r>
              <a:rPr lang="en-US" dirty="0" err="1"/>
              <a:t>Appealead</a:t>
            </a:r>
            <a:endParaRPr lang="en-US" dirty="0"/>
          </a:p>
          <a:p>
            <a:r>
              <a:rPr lang="en-US" dirty="0"/>
              <a:t>18-19	98%	100%</a:t>
            </a:r>
          </a:p>
          <a:p>
            <a:r>
              <a:rPr lang="en-US" dirty="0"/>
              <a:t>19-20	99%	100%</a:t>
            </a:r>
          </a:p>
          <a:p>
            <a:r>
              <a:rPr lang="en-US" dirty="0"/>
              <a:t>20-21	98%	89%</a:t>
            </a:r>
          </a:p>
        </p:txBody>
      </p:sp>
      <p:sp>
        <p:nvSpPr>
          <p:cNvPr id="7" name="TextBox 6">
            <a:extLst>
              <a:ext uri="{FF2B5EF4-FFF2-40B4-BE49-F238E27FC236}">
                <a16:creationId xmlns:a16="http://schemas.microsoft.com/office/drawing/2014/main" id="{FA586EA6-E2F0-602F-73FF-55D6F054C83C}"/>
              </a:ext>
            </a:extLst>
          </p:cNvPr>
          <p:cNvSpPr txBox="1"/>
          <p:nvPr/>
        </p:nvSpPr>
        <p:spPr>
          <a:xfrm>
            <a:off x="642938" y="4321915"/>
            <a:ext cx="6096000" cy="1200329"/>
          </a:xfrm>
          <a:prstGeom prst="rect">
            <a:avLst/>
          </a:prstGeom>
          <a:noFill/>
        </p:spPr>
        <p:txBody>
          <a:bodyPr wrap="square">
            <a:spAutoFit/>
          </a:bodyPr>
          <a:lstStyle/>
          <a:p>
            <a:r>
              <a:rPr lang="en-US" dirty="0"/>
              <a:t>Cohort	Recommended	Appealed</a:t>
            </a:r>
          </a:p>
          <a:p>
            <a:r>
              <a:rPr lang="en-US" dirty="0"/>
              <a:t>18-19	201	5</a:t>
            </a:r>
          </a:p>
          <a:p>
            <a:r>
              <a:rPr lang="en-US" dirty="0"/>
              <a:t>19-20	139	5</a:t>
            </a:r>
          </a:p>
          <a:p>
            <a:r>
              <a:rPr lang="en-US" dirty="0"/>
              <a:t>20-21	123	9</a:t>
            </a:r>
          </a:p>
        </p:txBody>
      </p:sp>
    </p:spTree>
    <p:extLst>
      <p:ext uri="{BB962C8B-B14F-4D97-AF65-F5344CB8AC3E}">
        <p14:creationId xmlns:p14="http://schemas.microsoft.com/office/powerpoint/2010/main" val="106536567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872D2C-8DA3-3562-DF1F-3547BC5A497E}"/>
              </a:ext>
            </a:extLst>
          </p:cNvPr>
          <p:cNvSpPr>
            <a:spLocks noGrp="1"/>
          </p:cNvSpPr>
          <p:nvPr>
            <p:ph type="title"/>
          </p:nvPr>
        </p:nvSpPr>
        <p:spPr/>
        <p:txBody>
          <a:bodyPr/>
          <a:lstStyle/>
          <a:p>
            <a:r>
              <a:rPr lang="en-US" dirty="0"/>
              <a:t>Geometry Honors</a:t>
            </a:r>
          </a:p>
        </p:txBody>
      </p:sp>
      <p:sp>
        <p:nvSpPr>
          <p:cNvPr id="3" name="Content Placeholder 2">
            <a:extLst>
              <a:ext uri="{FF2B5EF4-FFF2-40B4-BE49-F238E27FC236}">
                <a16:creationId xmlns:a16="http://schemas.microsoft.com/office/drawing/2014/main" id="{230BAFFC-8432-2E6E-CCDA-B6C607BDF641}"/>
              </a:ext>
            </a:extLst>
          </p:cNvPr>
          <p:cNvSpPr>
            <a:spLocks noGrp="1"/>
          </p:cNvSpPr>
          <p:nvPr>
            <p:ph idx="1"/>
          </p:nvPr>
        </p:nvSpPr>
        <p:spPr>
          <a:xfrm>
            <a:off x="7119937" y="2096064"/>
            <a:ext cx="4147619" cy="3695136"/>
          </a:xfrm>
        </p:spPr>
        <p:txBody>
          <a:bodyPr>
            <a:normAutofit lnSpcReduction="10000"/>
          </a:bodyPr>
          <a:lstStyle/>
          <a:p>
            <a:r>
              <a:rPr lang="en-US" dirty="0"/>
              <a:t>Overall we do see stronger performance within the Students who are recommended vs those appeal. </a:t>
            </a:r>
          </a:p>
          <a:p>
            <a:r>
              <a:rPr lang="en-US" dirty="0"/>
              <a:t>However, we do see an upward trend for those students who appeal Geometry Honors. </a:t>
            </a:r>
          </a:p>
          <a:p>
            <a:r>
              <a:rPr lang="en-US" dirty="0"/>
              <a:t>We did have 4 more students accepted who appealed into </a:t>
            </a:r>
            <a:r>
              <a:rPr lang="en-US"/>
              <a:t>Geometry Honors.</a:t>
            </a:r>
            <a:endParaRPr lang="en-US" dirty="0"/>
          </a:p>
        </p:txBody>
      </p:sp>
      <p:pic>
        <p:nvPicPr>
          <p:cNvPr id="4" name="Picture 3">
            <a:extLst>
              <a:ext uri="{FF2B5EF4-FFF2-40B4-BE49-F238E27FC236}">
                <a16:creationId xmlns:a16="http://schemas.microsoft.com/office/drawing/2014/main" id="{675BDA10-8926-2A38-CB5C-EBDA067D757B}"/>
              </a:ext>
            </a:extLst>
          </p:cNvPr>
          <p:cNvPicPr>
            <a:picLocks noChangeAspect="1"/>
          </p:cNvPicPr>
          <p:nvPr/>
        </p:nvPicPr>
        <p:blipFill>
          <a:blip r:embed="rId2"/>
          <a:stretch>
            <a:fillRect/>
          </a:stretch>
        </p:blipFill>
        <p:spPr>
          <a:xfrm>
            <a:off x="376238" y="2156820"/>
            <a:ext cx="5884484" cy="2119905"/>
          </a:xfrm>
          <a:prstGeom prst="rect">
            <a:avLst/>
          </a:prstGeom>
        </p:spPr>
      </p:pic>
      <p:pic>
        <p:nvPicPr>
          <p:cNvPr id="5" name="Picture 4">
            <a:extLst>
              <a:ext uri="{FF2B5EF4-FFF2-40B4-BE49-F238E27FC236}">
                <a16:creationId xmlns:a16="http://schemas.microsoft.com/office/drawing/2014/main" id="{E9111E17-5E53-C594-B42A-A7C50101137C}"/>
              </a:ext>
            </a:extLst>
          </p:cNvPr>
          <p:cNvPicPr>
            <a:picLocks noChangeAspect="1"/>
          </p:cNvPicPr>
          <p:nvPr/>
        </p:nvPicPr>
        <p:blipFill>
          <a:blip r:embed="rId3"/>
          <a:stretch>
            <a:fillRect/>
          </a:stretch>
        </p:blipFill>
        <p:spPr>
          <a:xfrm>
            <a:off x="342900" y="4497624"/>
            <a:ext cx="5884484" cy="2119905"/>
          </a:xfrm>
          <a:prstGeom prst="rect">
            <a:avLst/>
          </a:prstGeom>
        </p:spPr>
      </p:pic>
    </p:spTree>
    <p:extLst>
      <p:ext uri="{BB962C8B-B14F-4D97-AF65-F5344CB8AC3E}">
        <p14:creationId xmlns:p14="http://schemas.microsoft.com/office/powerpoint/2010/main" val="240337810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DC864-084D-4EB1-D8B4-56CA959D1AF7}"/>
              </a:ext>
            </a:extLst>
          </p:cNvPr>
          <p:cNvSpPr>
            <a:spLocks noGrp="1"/>
          </p:cNvSpPr>
          <p:nvPr>
            <p:ph type="title"/>
          </p:nvPr>
        </p:nvSpPr>
        <p:spPr/>
        <p:txBody>
          <a:bodyPr/>
          <a:lstStyle/>
          <a:p>
            <a:r>
              <a:rPr lang="en-US" dirty="0"/>
              <a:t>Geometry Honors</a:t>
            </a:r>
          </a:p>
        </p:txBody>
      </p:sp>
      <p:sp>
        <p:nvSpPr>
          <p:cNvPr id="3" name="Content Placeholder 2">
            <a:extLst>
              <a:ext uri="{FF2B5EF4-FFF2-40B4-BE49-F238E27FC236}">
                <a16:creationId xmlns:a16="http://schemas.microsoft.com/office/drawing/2014/main" id="{FCBD880D-5B19-D8D8-715C-B0B93F523687}"/>
              </a:ext>
            </a:extLst>
          </p:cNvPr>
          <p:cNvSpPr>
            <a:spLocks noGrp="1"/>
          </p:cNvSpPr>
          <p:nvPr>
            <p:ph idx="1"/>
          </p:nvPr>
        </p:nvSpPr>
        <p:spPr>
          <a:xfrm>
            <a:off x="7419975" y="2096064"/>
            <a:ext cx="3847582" cy="3695136"/>
          </a:xfrm>
        </p:spPr>
        <p:txBody>
          <a:bodyPr/>
          <a:lstStyle/>
          <a:p>
            <a:endParaRPr lang="en-US" dirty="0"/>
          </a:p>
        </p:txBody>
      </p:sp>
      <p:sp>
        <p:nvSpPr>
          <p:cNvPr id="5" name="TextBox 4">
            <a:extLst>
              <a:ext uri="{FF2B5EF4-FFF2-40B4-BE49-F238E27FC236}">
                <a16:creationId xmlns:a16="http://schemas.microsoft.com/office/drawing/2014/main" id="{767062AA-41E7-72E4-EECB-F03CAAFE8AC2}"/>
              </a:ext>
            </a:extLst>
          </p:cNvPr>
          <p:cNvSpPr txBox="1"/>
          <p:nvPr/>
        </p:nvSpPr>
        <p:spPr>
          <a:xfrm>
            <a:off x="647700" y="2228671"/>
            <a:ext cx="6096000" cy="1200329"/>
          </a:xfrm>
          <a:prstGeom prst="rect">
            <a:avLst/>
          </a:prstGeom>
          <a:noFill/>
        </p:spPr>
        <p:txBody>
          <a:bodyPr wrap="square">
            <a:spAutoFit/>
          </a:bodyPr>
          <a:lstStyle/>
          <a:p>
            <a:r>
              <a:rPr lang="en-US" dirty="0"/>
              <a:t>Cohort	Recommend	</a:t>
            </a:r>
            <a:r>
              <a:rPr lang="en-US" dirty="0" err="1"/>
              <a:t>Appealead</a:t>
            </a:r>
            <a:endParaRPr lang="en-US" dirty="0"/>
          </a:p>
          <a:p>
            <a:r>
              <a:rPr lang="en-US" dirty="0"/>
              <a:t>18-19	88%	25%</a:t>
            </a:r>
          </a:p>
          <a:p>
            <a:r>
              <a:rPr lang="en-US" dirty="0"/>
              <a:t>19-20	94%	50%</a:t>
            </a:r>
          </a:p>
          <a:p>
            <a:r>
              <a:rPr lang="en-US" dirty="0"/>
              <a:t>20-21	86%	63%</a:t>
            </a:r>
          </a:p>
        </p:txBody>
      </p:sp>
      <p:sp>
        <p:nvSpPr>
          <p:cNvPr id="7" name="TextBox 6">
            <a:extLst>
              <a:ext uri="{FF2B5EF4-FFF2-40B4-BE49-F238E27FC236}">
                <a16:creationId xmlns:a16="http://schemas.microsoft.com/office/drawing/2014/main" id="{5E86BC69-0918-7DA9-16FF-45229E176178}"/>
              </a:ext>
            </a:extLst>
          </p:cNvPr>
          <p:cNvSpPr txBox="1"/>
          <p:nvPr/>
        </p:nvSpPr>
        <p:spPr>
          <a:xfrm>
            <a:off x="647700" y="4133761"/>
            <a:ext cx="6096000" cy="1200329"/>
          </a:xfrm>
          <a:prstGeom prst="rect">
            <a:avLst/>
          </a:prstGeom>
          <a:noFill/>
        </p:spPr>
        <p:txBody>
          <a:bodyPr wrap="square">
            <a:spAutoFit/>
          </a:bodyPr>
          <a:lstStyle/>
          <a:p>
            <a:r>
              <a:rPr lang="en-US" dirty="0"/>
              <a:t>Cohort	Recommended	Appealed</a:t>
            </a:r>
          </a:p>
          <a:p>
            <a:r>
              <a:rPr lang="en-US" dirty="0"/>
              <a:t>18-19	151	4</a:t>
            </a:r>
          </a:p>
          <a:p>
            <a:r>
              <a:rPr lang="en-US" dirty="0"/>
              <a:t>19-20	101	4</a:t>
            </a:r>
          </a:p>
          <a:p>
            <a:r>
              <a:rPr lang="en-US" dirty="0"/>
              <a:t>20-21	85	8</a:t>
            </a:r>
          </a:p>
        </p:txBody>
      </p:sp>
    </p:spTree>
    <p:extLst>
      <p:ext uri="{BB962C8B-B14F-4D97-AF65-F5344CB8AC3E}">
        <p14:creationId xmlns:p14="http://schemas.microsoft.com/office/powerpoint/2010/main" val="399649748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F94E0B-9F9E-02D4-0B85-526E1AA992DB}"/>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FB6C24DB-70BB-BAEF-F824-4B186082C173}"/>
              </a:ext>
            </a:extLst>
          </p:cNvPr>
          <p:cNvPicPr>
            <a:picLocks noChangeAspect="1"/>
          </p:cNvPicPr>
          <p:nvPr/>
        </p:nvPicPr>
        <p:blipFill>
          <a:blip r:embed="rId2"/>
          <a:stretch>
            <a:fillRect/>
          </a:stretch>
        </p:blipFill>
        <p:spPr>
          <a:xfrm>
            <a:off x="133043" y="2295702"/>
            <a:ext cx="11925913" cy="4105486"/>
          </a:xfrm>
          <a:prstGeom prst="rect">
            <a:avLst/>
          </a:prstGeom>
        </p:spPr>
      </p:pic>
    </p:spTree>
    <p:extLst>
      <p:ext uri="{BB962C8B-B14F-4D97-AF65-F5344CB8AC3E}">
        <p14:creationId xmlns:p14="http://schemas.microsoft.com/office/powerpoint/2010/main" val="67028043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E46151-95EA-E343-6BC5-26D2C8514DEE}"/>
              </a:ext>
            </a:extLst>
          </p:cNvPr>
          <p:cNvSpPr>
            <a:spLocks noGrp="1"/>
          </p:cNvSpPr>
          <p:nvPr>
            <p:ph type="title"/>
          </p:nvPr>
        </p:nvSpPr>
        <p:spPr/>
        <p:txBody>
          <a:bodyPr/>
          <a:lstStyle/>
          <a:p>
            <a:endParaRPr lang="en-US"/>
          </a:p>
        </p:txBody>
      </p:sp>
      <p:pic>
        <p:nvPicPr>
          <p:cNvPr id="5" name="Picture 4">
            <a:extLst>
              <a:ext uri="{FF2B5EF4-FFF2-40B4-BE49-F238E27FC236}">
                <a16:creationId xmlns:a16="http://schemas.microsoft.com/office/drawing/2014/main" id="{10059E73-EE7A-4791-6F42-9175FC1E30AD}"/>
              </a:ext>
            </a:extLst>
          </p:cNvPr>
          <p:cNvPicPr>
            <a:picLocks noChangeAspect="1"/>
          </p:cNvPicPr>
          <p:nvPr/>
        </p:nvPicPr>
        <p:blipFill>
          <a:blip r:embed="rId2"/>
          <a:stretch>
            <a:fillRect/>
          </a:stretch>
        </p:blipFill>
        <p:spPr>
          <a:xfrm>
            <a:off x="1" y="2190643"/>
            <a:ext cx="12192000" cy="4667357"/>
          </a:xfrm>
          <a:prstGeom prst="rect">
            <a:avLst/>
          </a:prstGeom>
        </p:spPr>
      </p:pic>
    </p:spTree>
    <p:extLst>
      <p:ext uri="{BB962C8B-B14F-4D97-AF65-F5344CB8AC3E}">
        <p14:creationId xmlns:p14="http://schemas.microsoft.com/office/powerpoint/2010/main" val="21092229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789FE5-AB09-4E4C-B42F-A736856BC152}"/>
              </a:ext>
            </a:extLst>
          </p:cNvPr>
          <p:cNvPicPr>
            <a:picLocks noChangeAspect="1"/>
          </p:cNvPicPr>
          <p:nvPr/>
        </p:nvPicPr>
        <p:blipFill>
          <a:blip r:embed="rId2"/>
          <a:stretch>
            <a:fillRect/>
          </a:stretch>
        </p:blipFill>
        <p:spPr>
          <a:xfrm>
            <a:off x="776287" y="1435053"/>
            <a:ext cx="4431435" cy="3179073"/>
          </a:xfrm>
          <a:prstGeom prst="rect">
            <a:avLst/>
          </a:prstGeom>
        </p:spPr>
      </p:pic>
      <p:graphicFrame>
        <p:nvGraphicFramePr>
          <p:cNvPr id="7" name="Table 7">
            <a:extLst>
              <a:ext uri="{FF2B5EF4-FFF2-40B4-BE49-F238E27FC236}">
                <a16:creationId xmlns:a16="http://schemas.microsoft.com/office/drawing/2014/main" id="{9DDFF7C6-C96D-42CE-9C8C-D87B1B8DBDF5}"/>
              </a:ext>
            </a:extLst>
          </p:cNvPr>
          <p:cNvGraphicFramePr>
            <a:graphicFrameLocks noGrp="1"/>
          </p:cNvGraphicFramePr>
          <p:nvPr>
            <p:extLst>
              <p:ext uri="{D42A27DB-BD31-4B8C-83A1-F6EECF244321}">
                <p14:modId xmlns:p14="http://schemas.microsoft.com/office/powerpoint/2010/main" val="3884456562"/>
              </p:ext>
            </p:extLst>
          </p:nvPr>
        </p:nvGraphicFramePr>
        <p:xfrm>
          <a:off x="776286" y="4786313"/>
          <a:ext cx="4376958" cy="1815041"/>
        </p:xfrm>
        <a:graphic>
          <a:graphicData uri="http://schemas.openxmlformats.org/drawingml/2006/table">
            <a:tbl>
              <a:tblPr firstRow="1" bandRow="1">
                <a:tableStyleId>{5C22544A-7EE6-4342-B048-85BDC9FD1C3A}</a:tableStyleId>
              </a:tblPr>
              <a:tblGrid>
                <a:gridCol w="2188479">
                  <a:extLst>
                    <a:ext uri="{9D8B030D-6E8A-4147-A177-3AD203B41FA5}">
                      <a16:colId xmlns:a16="http://schemas.microsoft.com/office/drawing/2014/main" val="2693880422"/>
                    </a:ext>
                  </a:extLst>
                </a:gridCol>
                <a:gridCol w="2188479">
                  <a:extLst>
                    <a:ext uri="{9D8B030D-6E8A-4147-A177-3AD203B41FA5}">
                      <a16:colId xmlns:a16="http://schemas.microsoft.com/office/drawing/2014/main" val="3747644922"/>
                    </a:ext>
                  </a:extLst>
                </a:gridCol>
              </a:tblGrid>
              <a:tr h="662885">
                <a:tc>
                  <a:txBody>
                    <a:bodyPr/>
                    <a:lstStyle/>
                    <a:p>
                      <a:r>
                        <a:rPr lang="en-US" dirty="0"/>
                        <a:t>Academic Year</a:t>
                      </a:r>
                    </a:p>
                  </a:txBody>
                  <a:tcPr/>
                </a:tc>
                <a:tc>
                  <a:txBody>
                    <a:bodyPr/>
                    <a:lstStyle/>
                    <a:p>
                      <a:r>
                        <a:rPr lang="en-US" dirty="0"/>
                        <a:t>Percent Appeals Granted</a:t>
                      </a:r>
                    </a:p>
                  </a:txBody>
                  <a:tcPr/>
                </a:tc>
                <a:extLst>
                  <a:ext uri="{0D108BD9-81ED-4DB2-BD59-A6C34878D82A}">
                    <a16:rowId xmlns:a16="http://schemas.microsoft.com/office/drawing/2014/main" val="2475641873"/>
                  </a:ext>
                </a:extLst>
              </a:tr>
              <a:tr h="384052">
                <a:tc>
                  <a:txBody>
                    <a:bodyPr/>
                    <a:lstStyle/>
                    <a:p>
                      <a:r>
                        <a:rPr lang="en-US" dirty="0"/>
                        <a:t>18-19</a:t>
                      </a:r>
                    </a:p>
                  </a:txBody>
                  <a:tcPr/>
                </a:tc>
                <a:tc>
                  <a:txBody>
                    <a:bodyPr/>
                    <a:lstStyle/>
                    <a:p>
                      <a:r>
                        <a:rPr lang="en-US" dirty="0"/>
                        <a:t>73%</a:t>
                      </a:r>
                    </a:p>
                  </a:txBody>
                  <a:tcPr/>
                </a:tc>
                <a:extLst>
                  <a:ext uri="{0D108BD9-81ED-4DB2-BD59-A6C34878D82A}">
                    <a16:rowId xmlns:a16="http://schemas.microsoft.com/office/drawing/2014/main" val="2854558314"/>
                  </a:ext>
                </a:extLst>
              </a:tr>
              <a:tr h="384052">
                <a:tc>
                  <a:txBody>
                    <a:bodyPr/>
                    <a:lstStyle/>
                    <a:p>
                      <a:r>
                        <a:rPr lang="en-US" dirty="0"/>
                        <a:t>19-20</a:t>
                      </a:r>
                    </a:p>
                  </a:txBody>
                  <a:tcPr/>
                </a:tc>
                <a:tc>
                  <a:txBody>
                    <a:bodyPr/>
                    <a:lstStyle/>
                    <a:p>
                      <a:r>
                        <a:rPr lang="en-US" dirty="0"/>
                        <a:t>53%</a:t>
                      </a:r>
                    </a:p>
                  </a:txBody>
                  <a:tcPr/>
                </a:tc>
                <a:extLst>
                  <a:ext uri="{0D108BD9-81ED-4DB2-BD59-A6C34878D82A}">
                    <a16:rowId xmlns:a16="http://schemas.microsoft.com/office/drawing/2014/main" val="1632312678"/>
                  </a:ext>
                </a:extLst>
              </a:tr>
              <a:tr h="384052">
                <a:tc>
                  <a:txBody>
                    <a:bodyPr/>
                    <a:lstStyle/>
                    <a:p>
                      <a:r>
                        <a:rPr lang="en-US" dirty="0"/>
                        <a:t>20-21</a:t>
                      </a:r>
                    </a:p>
                  </a:txBody>
                  <a:tcPr/>
                </a:tc>
                <a:tc>
                  <a:txBody>
                    <a:bodyPr/>
                    <a:lstStyle/>
                    <a:p>
                      <a:r>
                        <a:rPr lang="en-US" dirty="0"/>
                        <a:t>62%</a:t>
                      </a:r>
                    </a:p>
                  </a:txBody>
                  <a:tcPr/>
                </a:tc>
                <a:extLst>
                  <a:ext uri="{0D108BD9-81ED-4DB2-BD59-A6C34878D82A}">
                    <a16:rowId xmlns:a16="http://schemas.microsoft.com/office/drawing/2014/main" val="2177773493"/>
                  </a:ext>
                </a:extLst>
              </a:tr>
            </a:tbl>
          </a:graphicData>
        </a:graphic>
      </p:graphicFrame>
      <p:sp>
        <p:nvSpPr>
          <p:cNvPr id="8" name="TextBox 7">
            <a:extLst>
              <a:ext uri="{FF2B5EF4-FFF2-40B4-BE49-F238E27FC236}">
                <a16:creationId xmlns:a16="http://schemas.microsoft.com/office/drawing/2014/main" id="{23EB6F02-B0AF-4B78-805F-10D956E1FD2A}"/>
              </a:ext>
            </a:extLst>
          </p:cNvPr>
          <p:cNvSpPr txBox="1"/>
          <p:nvPr/>
        </p:nvSpPr>
        <p:spPr>
          <a:xfrm>
            <a:off x="7103154" y="2227425"/>
            <a:ext cx="3552825" cy="3693319"/>
          </a:xfrm>
          <a:prstGeom prst="rect">
            <a:avLst/>
          </a:prstGeom>
          <a:noFill/>
        </p:spPr>
        <p:txBody>
          <a:bodyPr wrap="square" rtlCol="0">
            <a:spAutoFit/>
          </a:bodyPr>
          <a:lstStyle/>
          <a:p>
            <a:r>
              <a:rPr lang="en-US" dirty="0"/>
              <a:t>Academic year 19-20 saw a 20% drop in total appeals from the 18-19 academic years. </a:t>
            </a:r>
          </a:p>
          <a:p>
            <a:endParaRPr lang="en-US" dirty="0"/>
          </a:p>
          <a:p>
            <a:r>
              <a:rPr lang="en-US" dirty="0"/>
              <a:t>While the total number of appeals increased for the 20-21 academic this only saw a 9% increase in the number of granted appeals.</a:t>
            </a:r>
          </a:p>
          <a:p>
            <a:endParaRPr lang="en-US" dirty="0"/>
          </a:p>
          <a:p>
            <a:r>
              <a:rPr lang="en-US" dirty="0"/>
              <a:t>On average about 63% of appeals have been granted since the 18-19 academic year. </a:t>
            </a:r>
          </a:p>
        </p:txBody>
      </p:sp>
    </p:spTree>
    <p:extLst>
      <p:ext uri="{BB962C8B-B14F-4D97-AF65-F5344CB8AC3E}">
        <p14:creationId xmlns:p14="http://schemas.microsoft.com/office/powerpoint/2010/main" val="13762273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56D7-6799-4908-9FF3-1AFF7DA72309}"/>
              </a:ext>
            </a:extLst>
          </p:cNvPr>
          <p:cNvSpPr>
            <a:spLocks noGrp="1"/>
          </p:cNvSpPr>
          <p:nvPr>
            <p:ph type="title"/>
          </p:nvPr>
        </p:nvSpPr>
        <p:spPr>
          <a:xfrm>
            <a:off x="913795" y="609601"/>
            <a:ext cx="10353761" cy="876300"/>
          </a:xfrm>
        </p:spPr>
        <p:txBody>
          <a:bodyPr/>
          <a:lstStyle/>
          <a:p>
            <a:r>
              <a:rPr lang="en-US" dirty="0"/>
              <a:t>Most Appealed Courses</a:t>
            </a:r>
          </a:p>
        </p:txBody>
      </p:sp>
      <p:sp>
        <p:nvSpPr>
          <p:cNvPr id="3" name="Content Placeholder 2">
            <a:extLst>
              <a:ext uri="{FF2B5EF4-FFF2-40B4-BE49-F238E27FC236}">
                <a16:creationId xmlns:a16="http://schemas.microsoft.com/office/drawing/2014/main" id="{6B498BBB-36E3-4137-9BAB-A2594630D061}"/>
              </a:ext>
            </a:extLst>
          </p:cNvPr>
          <p:cNvSpPr>
            <a:spLocks noGrp="1"/>
          </p:cNvSpPr>
          <p:nvPr>
            <p:ph idx="1"/>
          </p:nvPr>
        </p:nvSpPr>
        <p:spPr>
          <a:xfrm>
            <a:off x="357187" y="5343526"/>
            <a:ext cx="11477625" cy="1290636"/>
          </a:xfrm>
        </p:spPr>
        <p:txBody>
          <a:bodyPr>
            <a:normAutofit fontScale="92500" lnSpcReduction="20000"/>
          </a:bodyPr>
          <a:lstStyle/>
          <a:p>
            <a:r>
              <a:rPr lang="en-US" dirty="0"/>
              <a:t>While Biology Honors and Biology Academic have received the most appeals by students, English 9 and Geometry Honors appeals have been granted more frequently. About 70% of Geometry Honors and 74% of English Honors appeals have been granted while 67% of Biology Honors and 50% of Biology Academic have been granted. </a:t>
            </a:r>
          </a:p>
        </p:txBody>
      </p:sp>
      <p:pic>
        <p:nvPicPr>
          <p:cNvPr id="17" name="Picture 16">
            <a:extLst>
              <a:ext uri="{FF2B5EF4-FFF2-40B4-BE49-F238E27FC236}">
                <a16:creationId xmlns:a16="http://schemas.microsoft.com/office/drawing/2014/main" id="{F407CE4A-73A8-4C3F-A958-6F505FBF4280}"/>
              </a:ext>
            </a:extLst>
          </p:cNvPr>
          <p:cNvPicPr>
            <a:picLocks noChangeAspect="1"/>
          </p:cNvPicPr>
          <p:nvPr/>
        </p:nvPicPr>
        <p:blipFill>
          <a:blip r:embed="rId2"/>
          <a:stretch>
            <a:fillRect/>
          </a:stretch>
        </p:blipFill>
        <p:spPr>
          <a:xfrm>
            <a:off x="842963" y="1819277"/>
            <a:ext cx="5476875" cy="3341394"/>
          </a:xfrm>
          <a:prstGeom prst="rect">
            <a:avLst/>
          </a:prstGeom>
        </p:spPr>
      </p:pic>
      <p:pic>
        <p:nvPicPr>
          <p:cNvPr id="5" name="Picture 4">
            <a:extLst>
              <a:ext uri="{FF2B5EF4-FFF2-40B4-BE49-F238E27FC236}">
                <a16:creationId xmlns:a16="http://schemas.microsoft.com/office/drawing/2014/main" id="{9C723970-99B0-4BD0-9EB9-1C3029F063C7}"/>
              </a:ext>
            </a:extLst>
          </p:cNvPr>
          <p:cNvPicPr>
            <a:picLocks noChangeAspect="1"/>
          </p:cNvPicPr>
          <p:nvPr/>
        </p:nvPicPr>
        <p:blipFill>
          <a:blip r:embed="rId3"/>
          <a:stretch>
            <a:fillRect/>
          </a:stretch>
        </p:blipFill>
        <p:spPr>
          <a:xfrm>
            <a:off x="6794789" y="1921720"/>
            <a:ext cx="4622222" cy="3136508"/>
          </a:xfrm>
          <a:prstGeom prst="rect">
            <a:avLst/>
          </a:prstGeom>
        </p:spPr>
      </p:pic>
    </p:spTree>
    <p:extLst>
      <p:ext uri="{BB962C8B-B14F-4D97-AF65-F5344CB8AC3E}">
        <p14:creationId xmlns:p14="http://schemas.microsoft.com/office/powerpoint/2010/main" val="16910740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896DA6-AC76-40E0-B230-0D4586A27E97}"/>
              </a:ext>
            </a:extLst>
          </p:cNvPr>
          <p:cNvSpPr>
            <a:spLocks noGrp="1"/>
          </p:cNvSpPr>
          <p:nvPr>
            <p:ph type="title"/>
          </p:nvPr>
        </p:nvSpPr>
        <p:spPr>
          <a:xfrm>
            <a:off x="913795" y="371476"/>
            <a:ext cx="10353761" cy="923924"/>
          </a:xfrm>
        </p:spPr>
        <p:txBody>
          <a:bodyPr/>
          <a:lstStyle/>
          <a:p>
            <a:r>
              <a:rPr lang="en-US" dirty="0"/>
              <a:t>Granted Appeals</a:t>
            </a:r>
          </a:p>
        </p:txBody>
      </p:sp>
      <p:sp>
        <p:nvSpPr>
          <p:cNvPr id="3" name="Content Placeholder 2">
            <a:extLst>
              <a:ext uri="{FF2B5EF4-FFF2-40B4-BE49-F238E27FC236}">
                <a16:creationId xmlns:a16="http://schemas.microsoft.com/office/drawing/2014/main" id="{9A43A17F-E68E-432D-8ECA-D7EB20FF8D1E}"/>
              </a:ext>
            </a:extLst>
          </p:cNvPr>
          <p:cNvSpPr>
            <a:spLocks noGrp="1"/>
          </p:cNvSpPr>
          <p:nvPr>
            <p:ph idx="1"/>
          </p:nvPr>
        </p:nvSpPr>
        <p:spPr>
          <a:xfrm>
            <a:off x="6934201" y="1500189"/>
            <a:ext cx="3404668" cy="4528574"/>
          </a:xfrm>
        </p:spPr>
        <p:txBody>
          <a:bodyPr>
            <a:normAutofit fontScale="92500" lnSpcReduction="10000"/>
          </a:bodyPr>
          <a:lstStyle/>
          <a:p>
            <a:r>
              <a:rPr lang="en-US" dirty="0"/>
              <a:t>Most students whose appeals are granted go on to pass their courses. </a:t>
            </a:r>
          </a:p>
          <a:p>
            <a:r>
              <a:rPr lang="en-US" dirty="0"/>
              <a:t>If we recall from the previous slide, Geometry has a 70% approval rate for appeals. Of those appeals that are granted, we do start to see fewer A’s and more C’s while we also begin to fails for the course (1 student failed in the data).</a:t>
            </a:r>
          </a:p>
        </p:txBody>
      </p:sp>
      <p:pic>
        <p:nvPicPr>
          <p:cNvPr id="7" name="Picture 6">
            <a:extLst>
              <a:ext uri="{FF2B5EF4-FFF2-40B4-BE49-F238E27FC236}">
                <a16:creationId xmlns:a16="http://schemas.microsoft.com/office/drawing/2014/main" id="{918056F4-076D-4B41-8AD1-71A6D037BA67}"/>
              </a:ext>
            </a:extLst>
          </p:cNvPr>
          <p:cNvPicPr>
            <a:picLocks noChangeAspect="1"/>
          </p:cNvPicPr>
          <p:nvPr/>
        </p:nvPicPr>
        <p:blipFill>
          <a:blip r:embed="rId2"/>
          <a:stretch>
            <a:fillRect/>
          </a:stretch>
        </p:blipFill>
        <p:spPr>
          <a:xfrm>
            <a:off x="913795" y="1500189"/>
            <a:ext cx="4431746" cy="2105024"/>
          </a:xfrm>
          <a:prstGeom prst="rect">
            <a:avLst/>
          </a:prstGeom>
        </p:spPr>
      </p:pic>
      <p:pic>
        <p:nvPicPr>
          <p:cNvPr id="11" name="Picture 10">
            <a:extLst>
              <a:ext uri="{FF2B5EF4-FFF2-40B4-BE49-F238E27FC236}">
                <a16:creationId xmlns:a16="http://schemas.microsoft.com/office/drawing/2014/main" id="{0FCEC28C-FB2A-4649-972E-3830F5A2B312}"/>
              </a:ext>
            </a:extLst>
          </p:cNvPr>
          <p:cNvPicPr>
            <a:picLocks noChangeAspect="1"/>
          </p:cNvPicPr>
          <p:nvPr/>
        </p:nvPicPr>
        <p:blipFill>
          <a:blip r:embed="rId3"/>
          <a:stretch>
            <a:fillRect/>
          </a:stretch>
        </p:blipFill>
        <p:spPr>
          <a:xfrm>
            <a:off x="913795" y="4024314"/>
            <a:ext cx="4431746" cy="2043111"/>
          </a:xfrm>
          <a:prstGeom prst="rect">
            <a:avLst/>
          </a:prstGeom>
        </p:spPr>
      </p:pic>
    </p:spTree>
    <p:extLst>
      <p:ext uri="{BB962C8B-B14F-4D97-AF65-F5344CB8AC3E}">
        <p14:creationId xmlns:p14="http://schemas.microsoft.com/office/powerpoint/2010/main" val="22068274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902B18-08D5-4942-807F-644F0522D4F5}"/>
              </a:ext>
            </a:extLst>
          </p:cNvPr>
          <p:cNvSpPr>
            <a:spLocks noGrp="1"/>
          </p:cNvSpPr>
          <p:nvPr>
            <p:ph type="title"/>
          </p:nvPr>
        </p:nvSpPr>
        <p:spPr>
          <a:xfrm>
            <a:off x="851882" y="47626"/>
            <a:ext cx="10353761" cy="800100"/>
          </a:xfrm>
        </p:spPr>
        <p:txBody>
          <a:bodyPr/>
          <a:lstStyle/>
          <a:p>
            <a:r>
              <a:rPr lang="en-US" dirty="0"/>
              <a:t>Granted Appeals</a:t>
            </a:r>
          </a:p>
        </p:txBody>
      </p:sp>
      <p:graphicFrame>
        <p:nvGraphicFramePr>
          <p:cNvPr id="8" name="Table 8">
            <a:extLst>
              <a:ext uri="{FF2B5EF4-FFF2-40B4-BE49-F238E27FC236}">
                <a16:creationId xmlns:a16="http://schemas.microsoft.com/office/drawing/2014/main" id="{AF5E04EB-0D38-40D8-AAC8-B4B2C4F92F27}"/>
              </a:ext>
            </a:extLst>
          </p:cNvPr>
          <p:cNvGraphicFramePr>
            <a:graphicFrameLocks noGrp="1"/>
          </p:cNvGraphicFramePr>
          <p:nvPr>
            <p:extLst>
              <p:ext uri="{D42A27DB-BD31-4B8C-83A1-F6EECF244321}">
                <p14:modId xmlns:p14="http://schemas.microsoft.com/office/powerpoint/2010/main" val="3652188094"/>
              </p:ext>
            </p:extLst>
          </p:nvPr>
        </p:nvGraphicFramePr>
        <p:xfrm>
          <a:off x="0" y="700088"/>
          <a:ext cx="12191999" cy="6157908"/>
        </p:xfrm>
        <a:graphic>
          <a:graphicData uri="http://schemas.openxmlformats.org/drawingml/2006/table">
            <a:tbl>
              <a:tblPr firstRow="1" bandRow="1">
                <a:tableStyleId>{5C22544A-7EE6-4342-B048-85BDC9FD1C3A}</a:tableStyleId>
              </a:tblPr>
              <a:tblGrid>
                <a:gridCol w="3266633">
                  <a:extLst>
                    <a:ext uri="{9D8B030D-6E8A-4147-A177-3AD203B41FA5}">
                      <a16:colId xmlns:a16="http://schemas.microsoft.com/office/drawing/2014/main" val="1517381177"/>
                    </a:ext>
                  </a:extLst>
                </a:gridCol>
                <a:gridCol w="3377055">
                  <a:extLst>
                    <a:ext uri="{9D8B030D-6E8A-4147-A177-3AD203B41FA5}">
                      <a16:colId xmlns:a16="http://schemas.microsoft.com/office/drawing/2014/main" val="2814340129"/>
                    </a:ext>
                  </a:extLst>
                </a:gridCol>
                <a:gridCol w="2845907">
                  <a:extLst>
                    <a:ext uri="{9D8B030D-6E8A-4147-A177-3AD203B41FA5}">
                      <a16:colId xmlns:a16="http://schemas.microsoft.com/office/drawing/2014/main" val="432409988"/>
                    </a:ext>
                  </a:extLst>
                </a:gridCol>
                <a:gridCol w="2702404">
                  <a:extLst>
                    <a:ext uri="{9D8B030D-6E8A-4147-A177-3AD203B41FA5}">
                      <a16:colId xmlns:a16="http://schemas.microsoft.com/office/drawing/2014/main" val="1606741568"/>
                    </a:ext>
                  </a:extLst>
                </a:gridCol>
              </a:tblGrid>
              <a:tr h="638529">
                <a:tc>
                  <a:txBody>
                    <a:bodyPr/>
                    <a:lstStyle/>
                    <a:p>
                      <a:r>
                        <a:rPr lang="en-US" dirty="0"/>
                        <a:t>Appeal Granted 9</a:t>
                      </a:r>
                      <a:r>
                        <a:rPr lang="en-US" baseline="30000" dirty="0"/>
                        <a:t>th</a:t>
                      </a:r>
                      <a:r>
                        <a:rPr lang="en-US" dirty="0"/>
                        <a:t> Grade</a:t>
                      </a:r>
                    </a:p>
                  </a:txBody>
                  <a:tcPr/>
                </a:tc>
                <a:tc>
                  <a:txBody>
                    <a:bodyPr/>
                    <a:lstStyle/>
                    <a:p>
                      <a:r>
                        <a:rPr lang="en-US" dirty="0"/>
                        <a:t>Grade Directional Level </a:t>
                      </a:r>
                    </a:p>
                  </a:txBody>
                  <a:tcPr/>
                </a:tc>
                <a:tc>
                  <a:txBody>
                    <a:bodyPr/>
                    <a:lstStyle/>
                    <a:p>
                      <a:r>
                        <a:rPr lang="en-US" dirty="0"/>
                        <a:t>10</a:t>
                      </a:r>
                      <a:r>
                        <a:rPr lang="en-US" baseline="30000" dirty="0"/>
                        <a:t>th</a:t>
                      </a:r>
                      <a:r>
                        <a:rPr lang="en-US" dirty="0"/>
                        <a:t> Grade Likelihood</a:t>
                      </a:r>
                    </a:p>
                  </a:txBody>
                  <a:tcPr/>
                </a:tc>
                <a:tc>
                  <a:txBody>
                    <a:bodyPr/>
                    <a:lstStyle/>
                    <a:p>
                      <a:r>
                        <a:rPr lang="en-US" dirty="0"/>
                        <a:t>11</a:t>
                      </a:r>
                      <a:r>
                        <a:rPr lang="en-US" baseline="30000" dirty="0"/>
                        <a:t>th</a:t>
                      </a:r>
                      <a:r>
                        <a:rPr lang="en-US" dirty="0"/>
                        <a:t> Grade Likelihood</a:t>
                      </a:r>
                    </a:p>
                  </a:txBody>
                  <a:tcPr/>
                </a:tc>
                <a:extLst>
                  <a:ext uri="{0D108BD9-81ED-4DB2-BD59-A6C34878D82A}">
                    <a16:rowId xmlns:a16="http://schemas.microsoft.com/office/drawing/2014/main" val="1634874579"/>
                  </a:ext>
                </a:extLst>
              </a:tr>
              <a:tr h="434375">
                <a:tc>
                  <a:txBody>
                    <a:bodyPr/>
                    <a:lstStyle/>
                    <a:p>
                      <a:r>
                        <a:rPr lang="en-US" dirty="0"/>
                        <a:t>Biology Academic</a:t>
                      </a:r>
                    </a:p>
                  </a:txBody>
                  <a:tcPr/>
                </a:tc>
                <a:tc>
                  <a:txBody>
                    <a:bodyPr/>
                    <a:lstStyle/>
                    <a:p>
                      <a:r>
                        <a:rPr lang="en-US" dirty="0"/>
                        <a:t>Down</a:t>
                      </a:r>
                    </a:p>
                  </a:txBody>
                  <a:tcPr/>
                </a:tc>
                <a:tc>
                  <a:txBody>
                    <a:bodyPr/>
                    <a:lstStyle/>
                    <a:p>
                      <a:r>
                        <a:rPr lang="en-US" dirty="0"/>
                        <a:t>4%</a:t>
                      </a:r>
                    </a:p>
                  </a:txBody>
                  <a:tcPr/>
                </a:tc>
                <a:tc>
                  <a:txBody>
                    <a:bodyPr/>
                    <a:lstStyle/>
                    <a:p>
                      <a:r>
                        <a:rPr lang="en-US" dirty="0"/>
                        <a:t>20%</a:t>
                      </a:r>
                    </a:p>
                  </a:txBody>
                  <a:tcPr/>
                </a:tc>
                <a:extLst>
                  <a:ext uri="{0D108BD9-81ED-4DB2-BD59-A6C34878D82A}">
                    <a16:rowId xmlns:a16="http://schemas.microsoft.com/office/drawing/2014/main" val="3713585073"/>
                  </a:ext>
                </a:extLst>
              </a:tr>
              <a:tr h="380325">
                <a:tc>
                  <a:txBody>
                    <a:bodyPr/>
                    <a:lstStyle/>
                    <a:p>
                      <a:r>
                        <a:rPr lang="en-US" dirty="0"/>
                        <a:t>Biology Academic	</a:t>
                      </a:r>
                    </a:p>
                  </a:txBody>
                  <a:tcPr/>
                </a:tc>
                <a:tc>
                  <a:txBody>
                    <a:bodyPr/>
                    <a:lstStyle/>
                    <a:p>
                      <a:r>
                        <a:rPr lang="en-US" dirty="0"/>
                        <a:t>Same</a:t>
                      </a:r>
                    </a:p>
                  </a:txBody>
                  <a:tcPr/>
                </a:tc>
                <a:tc>
                  <a:txBody>
                    <a:bodyPr/>
                    <a:lstStyle/>
                    <a:p>
                      <a:r>
                        <a:rPr lang="en-US" dirty="0"/>
                        <a:t>65%</a:t>
                      </a:r>
                    </a:p>
                  </a:txBody>
                  <a:tcPr/>
                </a:tc>
                <a:tc>
                  <a:txBody>
                    <a:bodyPr/>
                    <a:lstStyle/>
                    <a:p>
                      <a:r>
                        <a:rPr lang="en-US" dirty="0"/>
                        <a:t>60%</a:t>
                      </a:r>
                    </a:p>
                  </a:txBody>
                  <a:tcPr/>
                </a:tc>
                <a:extLst>
                  <a:ext uri="{0D108BD9-81ED-4DB2-BD59-A6C34878D82A}">
                    <a16:rowId xmlns:a16="http://schemas.microsoft.com/office/drawing/2014/main" val="1585865093"/>
                  </a:ext>
                </a:extLst>
              </a:tr>
              <a:tr h="66556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Biology Academic</a:t>
                      </a:r>
                    </a:p>
                    <a:p>
                      <a:endParaRPr lang="en-US" dirty="0"/>
                    </a:p>
                  </a:txBody>
                  <a:tcPr/>
                </a:tc>
                <a:tc>
                  <a:txBody>
                    <a:bodyPr/>
                    <a:lstStyle/>
                    <a:p>
                      <a:r>
                        <a:rPr lang="en-US" dirty="0"/>
                        <a:t>Up</a:t>
                      </a:r>
                    </a:p>
                  </a:txBody>
                  <a:tcPr/>
                </a:tc>
                <a:tc>
                  <a:txBody>
                    <a:bodyPr/>
                    <a:lstStyle/>
                    <a:p>
                      <a:r>
                        <a:rPr lang="en-US" dirty="0"/>
                        <a:t>30%</a:t>
                      </a:r>
                    </a:p>
                  </a:txBody>
                  <a:tcPr/>
                </a:tc>
                <a:tc>
                  <a:txBody>
                    <a:bodyPr/>
                    <a:lstStyle/>
                    <a:p>
                      <a:r>
                        <a:rPr lang="en-US" dirty="0"/>
                        <a:t>20%</a:t>
                      </a:r>
                    </a:p>
                  </a:txBody>
                  <a:tcPr/>
                </a:tc>
                <a:extLst>
                  <a:ext uri="{0D108BD9-81ED-4DB2-BD59-A6C34878D82A}">
                    <a16:rowId xmlns:a16="http://schemas.microsoft.com/office/drawing/2014/main" val="2600765133"/>
                  </a:ext>
                </a:extLst>
              </a:tr>
              <a:tr h="405474">
                <a:tc>
                  <a:txBody>
                    <a:bodyPr/>
                    <a:lstStyle/>
                    <a:p>
                      <a:r>
                        <a:rPr lang="en-US" dirty="0"/>
                        <a:t>Biology Honors</a:t>
                      </a:r>
                    </a:p>
                  </a:txBody>
                  <a:tcPr/>
                </a:tc>
                <a:tc>
                  <a:txBody>
                    <a:bodyPr/>
                    <a:lstStyle/>
                    <a:p>
                      <a:r>
                        <a:rPr lang="en-US" dirty="0"/>
                        <a:t>Down</a:t>
                      </a:r>
                    </a:p>
                  </a:txBody>
                  <a:tcPr/>
                </a:tc>
                <a:tc>
                  <a:txBody>
                    <a:bodyPr/>
                    <a:lstStyle/>
                    <a:p>
                      <a:r>
                        <a:rPr lang="en-US" dirty="0"/>
                        <a:t>14%</a:t>
                      </a:r>
                    </a:p>
                  </a:txBody>
                  <a:tcPr/>
                </a:tc>
                <a:tc>
                  <a:txBody>
                    <a:bodyPr/>
                    <a:lstStyle/>
                    <a:p>
                      <a:r>
                        <a:rPr lang="en-US" dirty="0"/>
                        <a:t>35%</a:t>
                      </a:r>
                    </a:p>
                  </a:txBody>
                  <a:tcPr/>
                </a:tc>
                <a:extLst>
                  <a:ext uri="{0D108BD9-81ED-4DB2-BD59-A6C34878D82A}">
                    <a16:rowId xmlns:a16="http://schemas.microsoft.com/office/drawing/2014/main" val="854293153"/>
                  </a:ext>
                </a:extLst>
              </a:tr>
              <a:tr h="405474">
                <a:tc>
                  <a:txBody>
                    <a:bodyPr/>
                    <a:lstStyle/>
                    <a:p>
                      <a:r>
                        <a:rPr lang="en-US" dirty="0"/>
                        <a:t>Biology Honors</a:t>
                      </a:r>
                    </a:p>
                  </a:txBody>
                  <a:tcPr/>
                </a:tc>
                <a:tc>
                  <a:txBody>
                    <a:bodyPr/>
                    <a:lstStyle/>
                    <a:p>
                      <a:r>
                        <a:rPr lang="en-US" dirty="0"/>
                        <a:t>Same</a:t>
                      </a:r>
                    </a:p>
                  </a:txBody>
                  <a:tcPr/>
                </a:tc>
                <a:tc>
                  <a:txBody>
                    <a:bodyPr/>
                    <a:lstStyle/>
                    <a:p>
                      <a:r>
                        <a:rPr lang="en-US" dirty="0"/>
                        <a:t>86%</a:t>
                      </a:r>
                    </a:p>
                  </a:txBody>
                  <a:tcPr/>
                </a:tc>
                <a:tc>
                  <a:txBody>
                    <a:bodyPr/>
                    <a:lstStyle/>
                    <a:p>
                      <a:r>
                        <a:rPr lang="en-US" dirty="0"/>
                        <a:t>6%</a:t>
                      </a:r>
                    </a:p>
                  </a:txBody>
                  <a:tcPr/>
                </a:tc>
                <a:extLst>
                  <a:ext uri="{0D108BD9-81ED-4DB2-BD59-A6C34878D82A}">
                    <a16:rowId xmlns:a16="http://schemas.microsoft.com/office/drawing/2014/main" val="2859886426"/>
                  </a:ext>
                </a:extLst>
              </a:tr>
              <a:tr h="405474">
                <a:tc>
                  <a:txBody>
                    <a:bodyPr/>
                    <a:lstStyle/>
                    <a:p>
                      <a:r>
                        <a:rPr lang="en-US" dirty="0"/>
                        <a:t>Biology Honors</a:t>
                      </a:r>
                    </a:p>
                  </a:txBody>
                  <a:tcPr/>
                </a:tc>
                <a:tc>
                  <a:txBody>
                    <a:bodyPr/>
                    <a:lstStyle/>
                    <a:p>
                      <a:r>
                        <a:rPr lang="en-US" dirty="0"/>
                        <a:t>Up</a:t>
                      </a:r>
                    </a:p>
                  </a:txBody>
                  <a:tcPr/>
                </a:tc>
                <a:tc>
                  <a:txBody>
                    <a:bodyPr/>
                    <a:lstStyle/>
                    <a:p>
                      <a:r>
                        <a:rPr lang="en-US" dirty="0"/>
                        <a:t>0%</a:t>
                      </a:r>
                    </a:p>
                  </a:txBody>
                  <a:tcPr/>
                </a:tc>
                <a:tc>
                  <a:txBody>
                    <a:bodyPr/>
                    <a:lstStyle/>
                    <a:p>
                      <a:r>
                        <a:rPr lang="en-US" dirty="0"/>
                        <a:t>59%</a:t>
                      </a:r>
                    </a:p>
                  </a:txBody>
                  <a:tcPr/>
                </a:tc>
                <a:extLst>
                  <a:ext uri="{0D108BD9-81ED-4DB2-BD59-A6C34878D82A}">
                    <a16:rowId xmlns:a16="http://schemas.microsoft.com/office/drawing/2014/main" val="4268497902"/>
                  </a:ext>
                </a:extLst>
              </a:tr>
              <a:tr h="434375">
                <a:tc>
                  <a:txBody>
                    <a:bodyPr/>
                    <a:lstStyle/>
                    <a:p>
                      <a:r>
                        <a:rPr lang="en-US" dirty="0"/>
                        <a:t>English 9 Honors</a:t>
                      </a:r>
                    </a:p>
                  </a:txBody>
                  <a:tcPr/>
                </a:tc>
                <a:tc>
                  <a:txBody>
                    <a:bodyPr/>
                    <a:lstStyle/>
                    <a:p>
                      <a:r>
                        <a:rPr lang="en-US" dirty="0"/>
                        <a:t>Down</a:t>
                      </a:r>
                    </a:p>
                  </a:txBody>
                  <a:tcPr/>
                </a:tc>
                <a:tc>
                  <a:txBody>
                    <a:bodyPr/>
                    <a:lstStyle/>
                    <a:p>
                      <a:r>
                        <a:rPr lang="en-US" dirty="0"/>
                        <a:t>15%</a:t>
                      </a:r>
                    </a:p>
                  </a:txBody>
                  <a:tcPr/>
                </a:tc>
                <a:tc>
                  <a:txBody>
                    <a:bodyPr/>
                    <a:lstStyle/>
                    <a:p>
                      <a:r>
                        <a:rPr lang="en-US" dirty="0"/>
                        <a:t>9%</a:t>
                      </a:r>
                    </a:p>
                  </a:txBody>
                  <a:tcPr/>
                </a:tc>
                <a:extLst>
                  <a:ext uri="{0D108BD9-81ED-4DB2-BD59-A6C34878D82A}">
                    <a16:rowId xmlns:a16="http://schemas.microsoft.com/office/drawing/2014/main" val="3730465347"/>
                  </a:ext>
                </a:extLst>
              </a:tr>
              <a:tr h="434375">
                <a:tc>
                  <a:txBody>
                    <a:bodyPr/>
                    <a:lstStyle/>
                    <a:p>
                      <a:r>
                        <a:rPr lang="en-US" dirty="0" err="1"/>
                        <a:t>Englsih</a:t>
                      </a:r>
                      <a:r>
                        <a:rPr lang="en-US" dirty="0"/>
                        <a:t> 9 Honors</a:t>
                      </a:r>
                    </a:p>
                  </a:txBody>
                  <a:tcPr/>
                </a:tc>
                <a:tc>
                  <a:txBody>
                    <a:bodyPr/>
                    <a:lstStyle/>
                    <a:p>
                      <a:r>
                        <a:rPr lang="en-US" dirty="0"/>
                        <a:t>Same</a:t>
                      </a:r>
                    </a:p>
                  </a:txBody>
                  <a:tcPr/>
                </a:tc>
                <a:tc>
                  <a:txBody>
                    <a:bodyPr/>
                    <a:lstStyle/>
                    <a:p>
                      <a:r>
                        <a:rPr lang="en-US" dirty="0"/>
                        <a:t>85%</a:t>
                      </a:r>
                    </a:p>
                  </a:txBody>
                  <a:tcPr/>
                </a:tc>
                <a:tc>
                  <a:txBody>
                    <a:bodyPr/>
                    <a:lstStyle/>
                    <a:p>
                      <a:r>
                        <a:rPr lang="en-US" dirty="0"/>
                        <a:t>27%</a:t>
                      </a:r>
                    </a:p>
                  </a:txBody>
                  <a:tcPr/>
                </a:tc>
                <a:extLst>
                  <a:ext uri="{0D108BD9-81ED-4DB2-BD59-A6C34878D82A}">
                    <a16:rowId xmlns:a16="http://schemas.microsoft.com/office/drawing/2014/main" val="3704692676"/>
                  </a:ext>
                </a:extLst>
              </a:tr>
              <a:tr h="434375">
                <a:tc>
                  <a:txBody>
                    <a:bodyPr/>
                    <a:lstStyle/>
                    <a:p>
                      <a:r>
                        <a:rPr lang="en-US" dirty="0"/>
                        <a:t>English 9 Honors</a:t>
                      </a:r>
                    </a:p>
                  </a:txBody>
                  <a:tcPr/>
                </a:tc>
                <a:tc>
                  <a:txBody>
                    <a:bodyPr/>
                    <a:lstStyle/>
                    <a:p>
                      <a:r>
                        <a:rPr lang="en-US" dirty="0"/>
                        <a:t>Up</a:t>
                      </a:r>
                    </a:p>
                  </a:txBody>
                  <a:tcPr/>
                </a:tc>
                <a:tc>
                  <a:txBody>
                    <a:bodyPr/>
                    <a:lstStyle/>
                    <a:p>
                      <a:r>
                        <a:rPr lang="en-US" dirty="0"/>
                        <a:t>0%</a:t>
                      </a:r>
                    </a:p>
                  </a:txBody>
                  <a:tcPr/>
                </a:tc>
                <a:tc>
                  <a:txBody>
                    <a:bodyPr/>
                    <a:lstStyle/>
                    <a:p>
                      <a:r>
                        <a:rPr lang="en-US" dirty="0"/>
                        <a:t>64%</a:t>
                      </a:r>
                    </a:p>
                  </a:txBody>
                  <a:tcPr/>
                </a:tc>
                <a:extLst>
                  <a:ext uri="{0D108BD9-81ED-4DB2-BD59-A6C34878D82A}">
                    <a16:rowId xmlns:a16="http://schemas.microsoft.com/office/drawing/2014/main" val="2158437037"/>
                  </a:ext>
                </a:extLst>
              </a:tr>
              <a:tr h="434375">
                <a:tc>
                  <a:txBody>
                    <a:bodyPr/>
                    <a:lstStyle/>
                    <a:p>
                      <a:r>
                        <a:rPr lang="en-US" dirty="0"/>
                        <a:t>Geometry Honors</a:t>
                      </a:r>
                    </a:p>
                  </a:txBody>
                  <a:tcPr/>
                </a:tc>
                <a:tc>
                  <a:txBody>
                    <a:bodyPr/>
                    <a:lstStyle/>
                    <a:p>
                      <a:r>
                        <a:rPr lang="en-US" dirty="0"/>
                        <a:t>Down</a:t>
                      </a:r>
                    </a:p>
                  </a:txBody>
                  <a:tcPr/>
                </a:tc>
                <a:tc>
                  <a:txBody>
                    <a:bodyPr/>
                    <a:lstStyle/>
                    <a:p>
                      <a:r>
                        <a:rPr lang="en-US" dirty="0"/>
                        <a:t>65%</a:t>
                      </a:r>
                    </a:p>
                  </a:txBody>
                  <a:tcPr/>
                </a:tc>
                <a:tc>
                  <a:txBody>
                    <a:bodyPr/>
                    <a:lstStyle/>
                    <a:p>
                      <a:r>
                        <a:rPr lang="en-US" dirty="0"/>
                        <a:t>25%</a:t>
                      </a:r>
                    </a:p>
                  </a:txBody>
                  <a:tcPr/>
                </a:tc>
                <a:extLst>
                  <a:ext uri="{0D108BD9-81ED-4DB2-BD59-A6C34878D82A}">
                    <a16:rowId xmlns:a16="http://schemas.microsoft.com/office/drawing/2014/main" val="3430930855"/>
                  </a:ext>
                </a:extLst>
              </a:tr>
              <a:tr h="434375">
                <a:tc>
                  <a:txBody>
                    <a:bodyPr/>
                    <a:lstStyle/>
                    <a:p>
                      <a:r>
                        <a:rPr lang="en-US" dirty="0"/>
                        <a:t>Geometry Honors</a:t>
                      </a:r>
                    </a:p>
                  </a:txBody>
                  <a:tcPr/>
                </a:tc>
                <a:tc>
                  <a:txBody>
                    <a:bodyPr/>
                    <a:lstStyle/>
                    <a:p>
                      <a:r>
                        <a:rPr lang="en-US" dirty="0"/>
                        <a:t>Same</a:t>
                      </a:r>
                    </a:p>
                  </a:txBody>
                  <a:tcPr/>
                </a:tc>
                <a:tc>
                  <a:txBody>
                    <a:bodyPr/>
                    <a:lstStyle/>
                    <a:p>
                      <a:r>
                        <a:rPr lang="en-US" dirty="0"/>
                        <a:t>35%</a:t>
                      </a:r>
                    </a:p>
                  </a:txBody>
                  <a:tcPr/>
                </a:tc>
                <a:tc>
                  <a:txBody>
                    <a:bodyPr/>
                    <a:lstStyle/>
                    <a:p>
                      <a:r>
                        <a:rPr lang="en-US" dirty="0"/>
                        <a:t>62%</a:t>
                      </a:r>
                    </a:p>
                  </a:txBody>
                  <a:tcPr/>
                </a:tc>
                <a:extLst>
                  <a:ext uri="{0D108BD9-81ED-4DB2-BD59-A6C34878D82A}">
                    <a16:rowId xmlns:a16="http://schemas.microsoft.com/office/drawing/2014/main" val="1975178634"/>
                  </a:ext>
                </a:extLst>
              </a:tr>
              <a:tr h="650813">
                <a:tc>
                  <a:txBody>
                    <a:bodyPr/>
                    <a:lstStyle/>
                    <a:p>
                      <a:r>
                        <a:rPr lang="en-US" dirty="0"/>
                        <a:t>Geometry Honors</a:t>
                      </a:r>
                    </a:p>
                  </a:txBody>
                  <a:tcPr/>
                </a:tc>
                <a:tc>
                  <a:txBody>
                    <a:bodyPr/>
                    <a:lstStyle/>
                    <a:p>
                      <a:r>
                        <a:rPr lang="en-US" dirty="0"/>
                        <a:t>Up</a:t>
                      </a:r>
                    </a:p>
                  </a:txBody>
                  <a:tcPr/>
                </a:tc>
                <a:tc>
                  <a:txBody>
                    <a:bodyPr/>
                    <a:lstStyle/>
                    <a:p>
                      <a:r>
                        <a:rPr lang="en-US" dirty="0"/>
                        <a:t>0%</a:t>
                      </a:r>
                    </a:p>
                  </a:txBody>
                  <a:tcPr/>
                </a:tc>
                <a:tc>
                  <a:txBody>
                    <a:bodyPr/>
                    <a:lstStyle/>
                    <a:p>
                      <a:r>
                        <a:rPr lang="en-US" dirty="0"/>
                        <a:t>12%</a:t>
                      </a:r>
                    </a:p>
                  </a:txBody>
                  <a:tcPr/>
                </a:tc>
                <a:extLst>
                  <a:ext uri="{0D108BD9-81ED-4DB2-BD59-A6C34878D82A}">
                    <a16:rowId xmlns:a16="http://schemas.microsoft.com/office/drawing/2014/main" val="3690566551"/>
                  </a:ext>
                </a:extLst>
              </a:tr>
            </a:tbl>
          </a:graphicData>
        </a:graphic>
      </p:graphicFrame>
    </p:spTree>
    <p:extLst>
      <p:ext uri="{BB962C8B-B14F-4D97-AF65-F5344CB8AC3E}">
        <p14:creationId xmlns:p14="http://schemas.microsoft.com/office/powerpoint/2010/main" val="43115167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F6074C-34EA-4A82-8EF2-2520BED6ECFD}"/>
              </a:ext>
            </a:extLst>
          </p:cNvPr>
          <p:cNvSpPr>
            <a:spLocks noGrp="1"/>
          </p:cNvSpPr>
          <p:nvPr>
            <p:ph type="title"/>
          </p:nvPr>
        </p:nvSpPr>
        <p:spPr>
          <a:xfrm>
            <a:off x="919119" y="0"/>
            <a:ext cx="10353761" cy="846217"/>
          </a:xfrm>
        </p:spPr>
        <p:txBody>
          <a:bodyPr/>
          <a:lstStyle/>
          <a:p>
            <a:r>
              <a:rPr lang="en-US" dirty="0"/>
              <a:t>Granted </a:t>
            </a:r>
            <a:r>
              <a:rPr lang="en-US" dirty="0" err="1"/>
              <a:t>APpeals</a:t>
            </a:r>
            <a:endParaRPr lang="en-US" dirty="0"/>
          </a:p>
        </p:txBody>
      </p:sp>
      <p:graphicFrame>
        <p:nvGraphicFramePr>
          <p:cNvPr id="6" name="Table 6">
            <a:extLst>
              <a:ext uri="{FF2B5EF4-FFF2-40B4-BE49-F238E27FC236}">
                <a16:creationId xmlns:a16="http://schemas.microsoft.com/office/drawing/2014/main" id="{22CCA1A8-8A22-496D-9825-4BF88132E455}"/>
              </a:ext>
            </a:extLst>
          </p:cNvPr>
          <p:cNvGraphicFramePr>
            <a:graphicFrameLocks noGrp="1"/>
          </p:cNvGraphicFramePr>
          <p:nvPr>
            <p:extLst>
              <p:ext uri="{D42A27DB-BD31-4B8C-83A1-F6EECF244321}">
                <p14:modId xmlns:p14="http://schemas.microsoft.com/office/powerpoint/2010/main" val="2837036078"/>
              </p:ext>
            </p:extLst>
          </p:nvPr>
        </p:nvGraphicFramePr>
        <p:xfrm>
          <a:off x="0" y="614363"/>
          <a:ext cx="12192000" cy="6243639"/>
        </p:xfrm>
        <a:graphic>
          <a:graphicData uri="http://schemas.openxmlformats.org/drawingml/2006/table">
            <a:tbl>
              <a:tblPr firstRow="1" bandRow="1">
                <a:tableStyleId>{5C22544A-7EE6-4342-B048-85BDC9FD1C3A}</a:tableStyleId>
              </a:tblPr>
              <a:tblGrid>
                <a:gridCol w="4072061">
                  <a:extLst>
                    <a:ext uri="{9D8B030D-6E8A-4147-A177-3AD203B41FA5}">
                      <a16:colId xmlns:a16="http://schemas.microsoft.com/office/drawing/2014/main" val="3032568509"/>
                    </a:ext>
                  </a:extLst>
                </a:gridCol>
                <a:gridCol w="3153186">
                  <a:extLst>
                    <a:ext uri="{9D8B030D-6E8A-4147-A177-3AD203B41FA5}">
                      <a16:colId xmlns:a16="http://schemas.microsoft.com/office/drawing/2014/main" val="4048829236"/>
                    </a:ext>
                  </a:extLst>
                </a:gridCol>
                <a:gridCol w="4966753">
                  <a:extLst>
                    <a:ext uri="{9D8B030D-6E8A-4147-A177-3AD203B41FA5}">
                      <a16:colId xmlns:a16="http://schemas.microsoft.com/office/drawing/2014/main" val="2492142022"/>
                    </a:ext>
                  </a:extLst>
                </a:gridCol>
              </a:tblGrid>
              <a:tr h="591727">
                <a:tc>
                  <a:txBody>
                    <a:bodyPr/>
                    <a:lstStyle/>
                    <a:p>
                      <a:r>
                        <a:rPr lang="en-US" dirty="0"/>
                        <a:t>Appeal Granted 9</a:t>
                      </a:r>
                      <a:r>
                        <a:rPr lang="en-US" baseline="30000" dirty="0"/>
                        <a:t>th</a:t>
                      </a:r>
                      <a:r>
                        <a:rPr lang="en-US" dirty="0"/>
                        <a:t> Grade</a:t>
                      </a:r>
                    </a:p>
                  </a:txBody>
                  <a:tcPr/>
                </a:tc>
                <a:tc>
                  <a:txBody>
                    <a:bodyPr/>
                    <a:lstStyle/>
                    <a:p>
                      <a:r>
                        <a:rPr lang="en-US" dirty="0"/>
                        <a:t>10</a:t>
                      </a:r>
                      <a:r>
                        <a:rPr lang="en-US" baseline="30000" dirty="0"/>
                        <a:t>th</a:t>
                      </a:r>
                      <a:r>
                        <a:rPr lang="en-US" dirty="0"/>
                        <a:t> + 11</a:t>
                      </a:r>
                      <a:r>
                        <a:rPr lang="en-US" baseline="30000" dirty="0"/>
                        <a:t>th</a:t>
                      </a:r>
                      <a:r>
                        <a:rPr lang="en-US" dirty="0"/>
                        <a:t> Grade Tracked</a:t>
                      </a:r>
                    </a:p>
                  </a:txBody>
                  <a:tcPr/>
                </a:tc>
                <a:tc>
                  <a:txBody>
                    <a:bodyPr/>
                    <a:lstStyle/>
                    <a:p>
                      <a:r>
                        <a:rPr lang="en-US" dirty="0"/>
                        <a:t>Likelihood</a:t>
                      </a:r>
                    </a:p>
                  </a:txBody>
                  <a:tcPr/>
                </a:tc>
                <a:extLst>
                  <a:ext uri="{0D108BD9-81ED-4DB2-BD59-A6C34878D82A}">
                    <a16:rowId xmlns:a16="http://schemas.microsoft.com/office/drawing/2014/main" val="753603625"/>
                  </a:ext>
                </a:extLst>
              </a:tr>
              <a:tr h="373939">
                <a:tc>
                  <a:txBody>
                    <a:bodyPr/>
                    <a:lstStyle/>
                    <a:p>
                      <a:r>
                        <a:rPr lang="en-US" sz="1400" dirty="0"/>
                        <a:t>Biology Academic</a:t>
                      </a:r>
                    </a:p>
                  </a:txBody>
                  <a:tcPr/>
                </a:tc>
                <a:tc>
                  <a:txBody>
                    <a:bodyPr/>
                    <a:lstStyle/>
                    <a:p>
                      <a:r>
                        <a:rPr lang="en-US" sz="1400" dirty="0"/>
                        <a:t>Down + Same</a:t>
                      </a:r>
                    </a:p>
                  </a:txBody>
                  <a:tcPr/>
                </a:tc>
                <a:tc>
                  <a:txBody>
                    <a:bodyPr/>
                    <a:lstStyle/>
                    <a:p>
                      <a:r>
                        <a:rPr lang="en-US" sz="1400" dirty="0"/>
                        <a:t>7%</a:t>
                      </a:r>
                    </a:p>
                  </a:txBody>
                  <a:tcPr/>
                </a:tc>
                <a:extLst>
                  <a:ext uri="{0D108BD9-81ED-4DB2-BD59-A6C34878D82A}">
                    <a16:rowId xmlns:a16="http://schemas.microsoft.com/office/drawing/2014/main" val="1819265411"/>
                  </a:ext>
                </a:extLst>
              </a:tr>
              <a:tr h="365720">
                <a:tc>
                  <a:txBody>
                    <a:bodyPr/>
                    <a:lstStyle/>
                    <a:p>
                      <a:r>
                        <a:rPr lang="en-US" sz="1400" dirty="0"/>
                        <a:t>Biology Academic</a:t>
                      </a:r>
                    </a:p>
                  </a:txBody>
                  <a:tcPr/>
                </a:tc>
                <a:tc>
                  <a:txBody>
                    <a:bodyPr/>
                    <a:lstStyle/>
                    <a:p>
                      <a:r>
                        <a:rPr lang="en-US" sz="1400" dirty="0"/>
                        <a:t>Same + Same</a:t>
                      </a:r>
                    </a:p>
                  </a:txBody>
                  <a:tcPr/>
                </a:tc>
                <a:tc>
                  <a:txBody>
                    <a:bodyPr/>
                    <a:lstStyle/>
                    <a:p>
                      <a:r>
                        <a:rPr lang="en-US" sz="1400" dirty="0"/>
                        <a:t>53%</a:t>
                      </a:r>
                    </a:p>
                  </a:txBody>
                  <a:tcPr/>
                </a:tc>
                <a:extLst>
                  <a:ext uri="{0D108BD9-81ED-4DB2-BD59-A6C34878D82A}">
                    <a16:rowId xmlns:a16="http://schemas.microsoft.com/office/drawing/2014/main" val="4189642305"/>
                  </a:ext>
                </a:extLst>
              </a:tr>
              <a:tr h="341065">
                <a:tc>
                  <a:txBody>
                    <a:bodyPr/>
                    <a:lstStyle/>
                    <a:p>
                      <a:r>
                        <a:rPr lang="en-US" sz="1400" dirty="0"/>
                        <a:t>Biology Academic</a:t>
                      </a:r>
                    </a:p>
                  </a:txBody>
                  <a:tcPr/>
                </a:tc>
                <a:tc>
                  <a:txBody>
                    <a:bodyPr/>
                    <a:lstStyle/>
                    <a:p>
                      <a:r>
                        <a:rPr lang="en-US" sz="1400" dirty="0"/>
                        <a:t>Same + Up</a:t>
                      </a:r>
                    </a:p>
                  </a:txBody>
                  <a:tcPr/>
                </a:tc>
                <a:tc>
                  <a:txBody>
                    <a:bodyPr/>
                    <a:lstStyle/>
                    <a:p>
                      <a:r>
                        <a:rPr lang="en-US" sz="1400" dirty="0"/>
                        <a:t>7%</a:t>
                      </a:r>
                    </a:p>
                  </a:txBody>
                  <a:tcPr/>
                </a:tc>
                <a:extLst>
                  <a:ext uri="{0D108BD9-81ED-4DB2-BD59-A6C34878D82A}">
                    <a16:rowId xmlns:a16="http://schemas.microsoft.com/office/drawing/2014/main" val="3539530995"/>
                  </a:ext>
                </a:extLst>
              </a:tr>
              <a:tr h="369829">
                <a:tc>
                  <a:txBody>
                    <a:bodyPr/>
                    <a:lstStyle/>
                    <a:p>
                      <a:r>
                        <a:rPr lang="en-US" sz="1400" dirty="0"/>
                        <a:t>Biology Academic</a:t>
                      </a:r>
                    </a:p>
                  </a:txBody>
                  <a:tcPr/>
                </a:tc>
                <a:tc>
                  <a:txBody>
                    <a:bodyPr/>
                    <a:lstStyle/>
                    <a:p>
                      <a:r>
                        <a:rPr lang="en-US" sz="1400" dirty="0"/>
                        <a:t>Up + Down</a:t>
                      </a:r>
                    </a:p>
                  </a:txBody>
                  <a:tcPr/>
                </a:tc>
                <a:tc>
                  <a:txBody>
                    <a:bodyPr/>
                    <a:lstStyle/>
                    <a:p>
                      <a:r>
                        <a:rPr lang="en-US" sz="1400" dirty="0"/>
                        <a:t>20%</a:t>
                      </a:r>
                    </a:p>
                  </a:txBody>
                  <a:tcPr/>
                </a:tc>
                <a:extLst>
                  <a:ext uri="{0D108BD9-81ED-4DB2-BD59-A6C34878D82A}">
                    <a16:rowId xmlns:a16="http://schemas.microsoft.com/office/drawing/2014/main" val="3228554598"/>
                  </a:ext>
                </a:extLst>
              </a:tr>
              <a:tr h="332845">
                <a:tc>
                  <a:txBody>
                    <a:bodyPr/>
                    <a:lstStyle/>
                    <a:p>
                      <a:r>
                        <a:rPr lang="en-US" sz="1400" dirty="0"/>
                        <a:t>Biology Academic</a:t>
                      </a:r>
                    </a:p>
                  </a:txBody>
                  <a:tcPr/>
                </a:tc>
                <a:tc>
                  <a:txBody>
                    <a:bodyPr/>
                    <a:lstStyle/>
                    <a:p>
                      <a:r>
                        <a:rPr lang="en-US" sz="1400" dirty="0"/>
                        <a:t>Up + Up</a:t>
                      </a:r>
                    </a:p>
                  </a:txBody>
                  <a:tcPr/>
                </a:tc>
                <a:tc>
                  <a:txBody>
                    <a:bodyPr/>
                    <a:lstStyle/>
                    <a:p>
                      <a:r>
                        <a:rPr lang="en-US" sz="1400" dirty="0"/>
                        <a:t>13%</a:t>
                      </a:r>
                    </a:p>
                  </a:txBody>
                  <a:tcPr/>
                </a:tc>
                <a:extLst>
                  <a:ext uri="{0D108BD9-81ED-4DB2-BD59-A6C34878D82A}">
                    <a16:rowId xmlns:a16="http://schemas.microsoft.com/office/drawing/2014/main" val="1795781199"/>
                  </a:ext>
                </a:extLst>
              </a:tr>
              <a:tr h="316409">
                <a:tc>
                  <a:txBody>
                    <a:bodyPr/>
                    <a:lstStyle/>
                    <a:p>
                      <a:r>
                        <a:rPr lang="en-US" sz="1400" dirty="0"/>
                        <a:t>Biology Honors</a:t>
                      </a:r>
                    </a:p>
                  </a:txBody>
                  <a:tcPr/>
                </a:tc>
                <a:tc>
                  <a:txBody>
                    <a:bodyPr/>
                    <a:lstStyle/>
                    <a:p>
                      <a:r>
                        <a:rPr lang="en-US" sz="1400" dirty="0"/>
                        <a:t>Down + Same</a:t>
                      </a:r>
                    </a:p>
                  </a:txBody>
                  <a:tcPr/>
                </a:tc>
                <a:tc>
                  <a:txBody>
                    <a:bodyPr/>
                    <a:lstStyle/>
                    <a:p>
                      <a:r>
                        <a:rPr lang="en-US" sz="1400" dirty="0"/>
                        <a:t>6%</a:t>
                      </a:r>
                    </a:p>
                  </a:txBody>
                  <a:tcPr/>
                </a:tc>
                <a:extLst>
                  <a:ext uri="{0D108BD9-81ED-4DB2-BD59-A6C34878D82A}">
                    <a16:rowId xmlns:a16="http://schemas.microsoft.com/office/drawing/2014/main" val="3607041396"/>
                  </a:ext>
                </a:extLst>
              </a:tr>
              <a:tr h="309402">
                <a:tc>
                  <a:txBody>
                    <a:bodyPr/>
                    <a:lstStyle/>
                    <a:p>
                      <a:r>
                        <a:rPr lang="en-US" sz="1400" dirty="0"/>
                        <a:t>Biology Honors</a:t>
                      </a:r>
                    </a:p>
                  </a:txBody>
                  <a:tcPr/>
                </a:tc>
                <a:tc>
                  <a:txBody>
                    <a:bodyPr/>
                    <a:lstStyle/>
                    <a:p>
                      <a:r>
                        <a:rPr lang="en-US" sz="1400" dirty="0"/>
                        <a:t>Down + Up</a:t>
                      </a:r>
                    </a:p>
                  </a:txBody>
                  <a:tcPr/>
                </a:tc>
                <a:tc>
                  <a:txBody>
                    <a:bodyPr/>
                    <a:lstStyle/>
                    <a:p>
                      <a:r>
                        <a:rPr lang="en-US" sz="1400" dirty="0"/>
                        <a:t>6%</a:t>
                      </a:r>
                    </a:p>
                  </a:txBody>
                  <a:tcPr/>
                </a:tc>
                <a:extLst>
                  <a:ext uri="{0D108BD9-81ED-4DB2-BD59-A6C34878D82A}">
                    <a16:rowId xmlns:a16="http://schemas.microsoft.com/office/drawing/2014/main" val="2940405047"/>
                  </a:ext>
                </a:extLst>
              </a:tr>
              <a:tr h="316409">
                <a:tc>
                  <a:txBody>
                    <a:bodyPr/>
                    <a:lstStyle/>
                    <a:p>
                      <a:r>
                        <a:rPr lang="en-US" sz="1400" dirty="0"/>
                        <a:t>Biology Honors</a:t>
                      </a:r>
                    </a:p>
                  </a:txBody>
                  <a:tcPr/>
                </a:tc>
                <a:tc>
                  <a:txBody>
                    <a:bodyPr/>
                    <a:lstStyle/>
                    <a:p>
                      <a:r>
                        <a:rPr lang="en-US" sz="1400" dirty="0"/>
                        <a:t>Same + Down</a:t>
                      </a:r>
                    </a:p>
                  </a:txBody>
                  <a:tcPr/>
                </a:tc>
                <a:tc>
                  <a:txBody>
                    <a:bodyPr/>
                    <a:lstStyle/>
                    <a:p>
                      <a:r>
                        <a:rPr lang="en-US" sz="1400" dirty="0"/>
                        <a:t>35%</a:t>
                      </a:r>
                    </a:p>
                  </a:txBody>
                  <a:tcPr/>
                </a:tc>
                <a:extLst>
                  <a:ext uri="{0D108BD9-81ED-4DB2-BD59-A6C34878D82A}">
                    <a16:rowId xmlns:a16="http://schemas.microsoft.com/office/drawing/2014/main" val="2080214459"/>
                  </a:ext>
                </a:extLst>
              </a:tr>
              <a:tr h="349282">
                <a:tc>
                  <a:txBody>
                    <a:bodyPr/>
                    <a:lstStyle/>
                    <a:p>
                      <a:r>
                        <a:rPr lang="en-US" sz="1400" dirty="0"/>
                        <a:t>Biology Honors</a:t>
                      </a:r>
                    </a:p>
                  </a:txBody>
                  <a:tcPr/>
                </a:tc>
                <a:tc>
                  <a:txBody>
                    <a:bodyPr/>
                    <a:lstStyle/>
                    <a:p>
                      <a:r>
                        <a:rPr lang="en-US" sz="1400" dirty="0"/>
                        <a:t>Same + Up</a:t>
                      </a:r>
                    </a:p>
                  </a:txBody>
                  <a:tcPr/>
                </a:tc>
                <a:tc>
                  <a:txBody>
                    <a:bodyPr/>
                    <a:lstStyle/>
                    <a:p>
                      <a:r>
                        <a:rPr lang="en-US" sz="1400" dirty="0"/>
                        <a:t>53%</a:t>
                      </a:r>
                    </a:p>
                  </a:txBody>
                  <a:tcPr/>
                </a:tc>
                <a:extLst>
                  <a:ext uri="{0D108BD9-81ED-4DB2-BD59-A6C34878D82A}">
                    <a16:rowId xmlns:a16="http://schemas.microsoft.com/office/drawing/2014/main" val="1880918114"/>
                  </a:ext>
                </a:extLst>
              </a:tr>
              <a:tr h="328736">
                <a:tc>
                  <a:txBody>
                    <a:bodyPr/>
                    <a:lstStyle/>
                    <a:p>
                      <a:r>
                        <a:rPr lang="en-US" sz="1400" dirty="0"/>
                        <a:t>English 9 Honors</a:t>
                      </a:r>
                    </a:p>
                  </a:txBody>
                  <a:tcPr/>
                </a:tc>
                <a:tc>
                  <a:txBody>
                    <a:bodyPr/>
                    <a:lstStyle/>
                    <a:p>
                      <a:r>
                        <a:rPr lang="en-US" sz="1400" dirty="0"/>
                        <a:t>Down + Same</a:t>
                      </a:r>
                    </a:p>
                  </a:txBody>
                  <a:tcPr/>
                </a:tc>
                <a:tc>
                  <a:txBody>
                    <a:bodyPr/>
                    <a:lstStyle/>
                    <a:p>
                      <a:r>
                        <a:rPr lang="en-US" sz="1400" dirty="0"/>
                        <a:t>9%</a:t>
                      </a:r>
                    </a:p>
                  </a:txBody>
                  <a:tcPr/>
                </a:tc>
                <a:extLst>
                  <a:ext uri="{0D108BD9-81ED-4DB2-BD59-A6C34878D82A}">
                    <a16:rowId xmlns:a16="http://schemas.microsoft.com/office/drawing/2014/main" val="3013529532"/>
                  </a:ext>
                </a:extLst>
              </a:tr>
              <a:tr h="332846">
                <a:tc>
                  <a:txBody>
                    <a:bodyPr/>
                    <a:lstStyle/>
                    <a:p>
                      <a:r>
                        <a:rPr lang="en-US" sz="1400" dirty="0"/>
                        <a:t>English 9 Honors</a:t>
                      </a:r>
                    </a:p>
                  </a:txBody>
                  <a:tcPr/>
                </a:tc>
                <a:tc>
                  <a:txBody>
                    <a:bodyPr/>
                    <a:lstStyle/>
                    <a:p>
                      <a:r>
                        <a:rPr lang="en-US" sz="1400" dirty="0"/>
                        <a:t>Same + Down</a:t>
                      </a:r>
                    </a:p>
                  </a:txBody>
                  <a:tcPr/>
                </a:tc>
                <a:tc>
                  <a:txBody>
                    <a:bodyPr/>
                    <a:lstStyle/>
                    <a:p>
                      <a:r>
                        <a:rPr lang="en-US" sz="1400" dirty="0"/>
                        <a:t>9%</a:t>
                      </a:r>
                    </a:p>
                  </a:txBody>
                  <a:tcPr/>
                </a:tc>
                <a:extLst>
                  <a:ext uri="{0D108BD9-81ED-4DB2-BD59-A6C34878D82A}">
                    <a16:rowId xmlns:a16="http://schemas.microsoft.com/office/drawing/2014/main" val="3849484562"/>
                  </a:ext>
                </a:extLst>
              </a:tr>
              <a:tr h="332845">
                <a:tc>
                  <a:txBody>
                    <a:bodyPr/>
                    <a:lstStyle/>
                    <a:p>
                      <a:r>
                        <a:rPr lang="en-US" sz="1400" dirty="0"/>
                        <a:t>English 9 Honors</a:t>
                      </a:r>
                    </a:p>
                  </a:txBody>
                  <a:tcPr/>
                </a:tc>
                <a:tc>
                  <a:txBody>
                    <a:bodyPr/>
                    <a:lstStyle/>
                    <a:p>
                      <a:r>
                        <a:rPr lang="en-US" sz="1400" dirty="0"/>
                        <a:t>Same + Same</a:t>
                      </a:r>
                    </a:p>
                  </a:txBody>
                  <a:tcPr/>
                </a:tc>
                <a:tc>
                  <a:txBody>
                    <a:bodyPr/>
                    <a:lstStyle/>
                    <a:p>
                      <a:r>
                        <a:rPr lang="en-US" sz="1400" dirty="0"/>
                        <a:t>18%</a:t>
                      </a:r>
                    </a:p>
                  </a:txBody>
                  <a:tcPr/>
                </a:tc>
                <a:extLst>
                  <a:ext uri="{0D108BD9-81ED-4DB2-BD59-A6C34878D82A}">
                    <a16:rowId xmlns:a16="http://schemas.microsoft.com/office/drawing/2014/main" val="1058067473"/>
                  </a:ext>
                </a:extLst>
              </a:tr>
              <a:tr h="309402">
                <a:tc>
                  <a:txBody>
                    <a:bodyPr/>
                    <a:lstStyle/>
                    <a:p>
                      <a:r>
                        <a:rPr lang="en-US" sz="1400" dirty="0"/>
                        <a:t>English 9 Honors</a:t>
                      </a:r>
                    </a:p>
                  </a:txBody>
                  <a:tcPr/>
                </a:tc>
                <a:tc>
                  <a:txBody>
                    <a:bodyPr/>
                    <a:lstStyle/>
                    <a:p>
                      <a:r>
                        <a:rPr lang="en-US" sz="1400" dirty="0"/>
                        <a:t>Same + Up</a:t>
                      </a:r>
                    </a:p>
                  </a:txBody>
                  <a:tcPr/>
                </a:tc>
                <a:tc>
                  <a:txBody>
                    <a:bodyPr/>
                    <a:lstStyle/>
                    <a:p>
                      <a:r>
                        <a:rPr lang="en-US" sz="1400" dirty="0"/>
                        <a:t>64%</a:t>
                      </a:r>
                    </a:p>
                  </a:txBody>
                  <a:tcPr/>
                </a:tc>
                <a:extLst>
                  <a:ext uri="{0D108BD9-81ED-4DB2-BD59-A6C34878D82A}">
                    <a16:rowId xmlns:a16="http://schemas.microsoft.com/office/drawing/2014/main" val="3774575687"/>
                  </a:ext>
                </a:extLst>
              </a:tr>
              <a:tr h="309402">
                <a:tc>
                  <a:txBody>
                    <a:bodyPr/>
                    <a:lstStyle/>
                    <a:p>
                      <a:r>
                        <a:rPr lang="en-US" sz="1400" dirty="0"/>
                        <a:t>Geometry Honors</a:t>
                      </a:r>
                    </a:p>
                  </a:txBody>
                  <a:tcPr/>
                </a:tc>
                <a:tc>
                  <a:txBody>
                    <a:bodyPr/>
                    <a:lstStyle/>
                    <a:p>
                      <a:r>
                        <a:rPr lang="en-US" sz="1400" dirty="0"/>
                        <a:t>Down + Same</a:t>
                      </a:r>
                    </a:p>
                  </a:txBody>
                  <a:tcPr/>
                </a:tc>
                <a:tc>
                  <a:txBody>
                    <a:bodyPr/>
                    <a:lstStyle/>
                    <a:p>
                      <a:r>
                        <a:rPr lang="en-US" sz="1400" dirty="0"/>
                        <a:t>62%</a:t>
                      </a:r>
                    </a:p>
                  </a:txBody>
                  <a:tcPr/>
                </a:tc>
                <a:extLst>
                  <a:ext uri="{0D108BD9-81ED-4DB2-BD59-A6C34878D82A}">
                    <a16:rowId xmlns:a16="http://schemas.microsoft.com/office/drawing/2014/main" val="1827902021"/>
                  </a:ext>
                </a:extLst>
              </a:tr>
              <a:tr h="365720">
                <a:tc>
                  <a:txBody>
                    <a:bodyPr/>
                    <a:lstStyle/>
                    <a:p>
                      <a:r>
                        <a:rPr lang="en-US" sz="1400" dirty="0"/>
                        <a:t>Geometry Honors</a:t>
                      </a:r>
                    </a:p>
                  </a:txBody>
                  <a:tcPr/>
                </a:tc>
                <a:tc>
                  <a:txBody>
                    <a:bodyPr/>
                    <a:lstStyle/>
                    <a:p>
                      <a:r>
                        <a:rPr lang="en-US" sz="1400" dirty="0"/>
                        <a:t>Down + Up</a:t>
                      </a:r>
                    </a:p>
                  </a:txBody>
                  <a:tcPr/>
                </a:tc>
                <a:tc>
                  <a:txBody>
                    <a:bodyPr/>
                    <a:lstStyle/>
                    <a:p>
                      <a:r>
                        <a:rPr lang="en-US" sz="1400" dirty="0"/>
                        <a:t>12%</a:t>
                      </a:r>
                    </a:p>
                  </a:txBody>
                  <a:tcPr/>
                </a:tc>
                <a:extLst>
                  <a:ext uri="{0D108BD9-81ED-4DB2-BD59-A6C34878D82A}">
                    <a16:rowId xmlns:a16="http://schemas.microsoft.com/office/drawing/2014/main" val="1579253806"/>
                  </a:ext>
                </a:extLst>
              </a:tr>
              <a:tr h="598061">
                <a:tc>
                  <a:txBody>
                    <a:bodyPr/>
                    <a:lstStyle/>
                    <a:p>
                      <a:r>
                        <a:rPr lang="en-US" sz="1400" dirty="0"/>
                        <a:t>Geometry Honors</a:t>
                      </a:r>
                    </a:p>
                  </a:txBody>
                  <a:tcPr/>
                </a:tc>
                <a:tc>
                  <a:txBody>
                    <a:bodyPr/>
                    <a:lstStyle/>
                    <a:p>
                      <a:r>
                        <a:rPr lang="en-US" sz="1400" dirty="0"/>
                        <a:t>Same + Down</a:t>
                      </a:r>
                    </a:p>
                  </a:txBody>
                  <a:tcPr/>
                </a:tc>
                <a:tc>
                  <a:txBody>
                    <a:bodyPr/>
                    <a:lstStyle/>
                    <a:p>
                      <a:r>
                        <a:rPr lang="en-US" sz="1400" dirty="0"/>
                        <a:t>25%</a:t>
                      </a:r>
                    </a:p>
                  </a:txBody>
                  <a:tcPr/>
                </a:tc>
                <a:extLst>
                  <a:ext uri="{0D108BD9-81ED-4DB2-BD59-A6C34878D82A}">
                    <a16:rowId xmlns:a16="http://schemas.microsoft.com/office/drawing/2014/main" val="1252216364"/>
                  </a:ext>
                </a:extLst>
              </a:tr>
            </a:tbl>
          </a:graphicData>
        </a:graphic>
      </p:graphicFrame>
    </p:spTree>
    <p:extLst>
      <p:ext uri="{BB962C8B-B14F-4D97-AF65-F5344CB8AC3E}">
        <p14:creationId xmlns:p14="http://schemas.microsoft.com/office/powerpoint/2010/main" val="29376539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0F3D83-63E3-4E9D-AD1E-867029278E09}"/>
              </a:ext>
            </a:extLst>
          </p:cNvPr>
          <p:cNvSpPr>
            <a:spLocks noGrp="1"/>
          </p:cNvSpPr>
          <p:nvPr>
            <p:ph type="title"/>
          </p:nvPr>
        </p:nvSpPr>
        <p:spPr/>
        <p:txBody>
          <a:bodyPr/>
          <a:lstStyle/>
          <a:p>
            <a:r>
              <a:rPr lang="en-US" dirty="0"/>
              <a:t>Survey Results (20 Observations)</a:t>
            </a:r>
          </a:p>
        </p:txBody>
      </p:sp>
      <p:pic>
        <p:nvPicPr>
          <p:cNvPr id="7" name="Picture 6">
            <a:extLst>
              <a:ext uri="{FF2B5EF4-FFF2-40B4-BE49-F238E27FC236}">
                <a16:creationId xmlns:a16="http://schemas.microsoft.com/office/drawing/2014/main" id="{B85620A7-9612-4C82-9668-D1BD3C43E1AC}"/>
              </a:ext>
            </a:extLst>
          </p:cNvPr>
          <p:cNvPicPr>
            <a:picLocks noChangeAspect="1"/>
          </p:cNvPicPr>
          <p:nvPr/>
        </p:nvPicPr>
        <p:blipFill>
          <a:blip r:embed="rId2"/>
          <a:stretch>
            <a:fillRect/>
          </a:stretch>
        </p:blipFill>
        <p:spPr>
          <a:xfrm>
            <a:off x="354397" y="1889320"/>
            <a:ext cx="3019432" cy="2087367"/>
          </a:xfrm>
          <a:prstGeom prst="rect">
            <a:avLst/>
          </a:prstGeom>
        </p:spPr>
      </p:pic>
      <p:pic>
        <p:nvPicPr>
          <p:cNvPr id="9" name="Picture 8">
            <a:extLst>
              <a:ext uri="{FF2B5EF4-FFF2-40B4-BE49-F238E27FC236}">
                <a16:creationId xmlns:a16="http://schemas.microsoft.com/office/drawing/2014/main" id="{9588B3C6-7B78-45CC-96F2-94BF1EBBC926}"/>
              </a:ext>
            </a:extLst>
          </p:cNvPr>
          <p:cNvPicPr>
            <a:picLocks noChangeAspect="1"/>
          </p:cNvPicPr>
          <p:nvPr/>
        </p:nvPicPr>
        <p:blipFill>
          <a:blip r:embed="rId3"/>
          <a:stretch>
            <a:fillRect/>
          </a:stretch>
        </p:blipFill>
        <p:spPr>
          <a:xfrm>
            <a:off x="7482571" y="1889319"/>
            <a:ext cx="4326850" cy="2087367"/>
          </a:xfrm>
          <a:prstGeom prst="rect">
            <a:avLst/>
          </a:prstGeom>
        </p:spPr>
      </p:pic>
      <p:pic>
        <p:nvPicPr>
          <p:cNvPr id="13" name="Picture 12">
            <a:extLst>
              <a:ext uri="{FF2B5EF4-FFF2-40B4-BE49-F238E27FC236}">
                <a16:creationId xmlns:a16="http://schemas.microsoft.com/office/drawing/2014/main" id="{29BA4A39-D025-45A6-BB8C-7E35C5B8D35E}"/>
              </a:ext>
            </a:extLst>
          </p:cNvPr>
          <p:cNvPicPr>
            <a:picLocks noChangeAspect="1"/>
          </p:cNvPicPr>
          <p:nvPr/>
        </p:nvPicPr>
        <p:blipFill>
          <a:blip r:embed="rId4"/>
          <a:stretch>
            <a:fillRect/>
          </a:stretch>
        </p:blipFill>
        <p:spPr>
          <a:xfrm>
            <a:off x="4176432" y="1804616"/>
            <a:ext cx="2553834" cy="2362570"/>
          </a:xfrm>
          <a:prstGeom prst="rect">
            <a:avLst/>
          </a:prstGeom>
        </p:spPr>
      </p:pic>
      <p:pic>
        <p:nvPicPr>
          <p:cNvPr id="15" name="Picture 14">
            <a:extLst>
              <a:ext uri="{FF2B5EF4-FFF2-40B4-BE49-F238E27FC236}">
                <a16:creationId xmlns:a16="http://schemas.microsoft.com/office/drawing/2014/main" id="{CCBCBF70-C15B-4443-AB8E-B5D043DE7618}"/>
              </a:ext>
            </a:extLst>
          </p:cNvPr>
          <p:cNvPicPr>
            <a:picLocks noChangeAspect="1"/>
          </p:cNvPicPr>
          <p:nvPr/>
        </p:nvPicPr>
        <p:blipFill>
          <a:blip r:embed="rId5"/>
          <a:stretch>
            <a:fillRect/>
          </a:stretch>
        </p:blipFill>
        <p:spPr>
          <a:xfrm>
            <a:off x="3338513" y="4558367"/>
            <a:ext cx="5100637" cy="2087367"/>
          </a:xfrm>
          <a:prstGeom prst="rect">
            <a:avLst/>
          </a:prstGeom>
        </p:spPr>
      </p:pic>
    </p:spTree>
    <p:extLst>
      <p:ext uri="{BB962C8B-B14F-4D97-AF65-F5344CB8AC3E}">
        <p14:creationId xmlns:p14="http://schemas.microsoft.com/office/powerpoint/2010/main" val="29805109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TM04033921[[fn=Damask]]</Template>
  <TotalTime>5889</TotalTime>
  <Words>1852</Words>
  <Application>Microsoft Office PowerPoint</Application>
  <PresentationFormat>Widescreen</PresentationFormat>
  <Paragraphs>253</Paragraphs>
  <Slides>39</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39</vt:i4>
      </vt:variant>
    </vt:vector>
  </HeadingPairs>
  <TitlesOfParts>
    <vt:vector size="43" baseType="lpstr">
      <vt:lpstr>Arial</vt:lpstr>
      <vt:lpstr>Bookman Old Style</vt:lpstr>
      <vt:lpstr>Rockwell</vt:lpstr>
      <vt:lpstr>Damask</vt:lpstr>
      <vt:lpstr>High School Student Analysis</vt:lpstr>
      <vt:lpstr>Analysis</vt:lpstr>
      <vt:lpstr>Tools/Analysis Plan</vt:lpstr>
      <vt:lpstr>PowerPoint Presentation</vt:lpstr>
      <vt:lpstr>Most Appealed Courses</vt:lpstr>
      <vt:lpstr>Granted Appeals</vt:lpstr>
      <vt:lpstr>Granted Appeals</vt:lpstr>
      <vt:lpstr>Granted APpeals</vt:lpstr>
      <vt:lpstr>Survey Results (20 Observations)</vt:lpstr>
      <vt:lpstr>Survey Results (20 Observations)</vt:lpstr>
      <vt:lpstr>Survey Results (20 Observations)</vt:lpstr>
      <vt:lpstr>Survey Results (20 Observations)</vt:lpstr>
      <vt:lpstr>Survey Results (20 Observations)</vt:lpstr>
      <vt:lpstr>Survey Results (20 Observations)</vt:lpstr>
      <vt:lpstr>Survey Results (20 Observations)</vt:lpstr>
      <vt:lpstr>Survey Results (20 Observations)</vt:lpstr>
      <vt:lpstr>Survey Results (20 Observations)</vt:lpstr>
      <vt:lpstr>Appeals Granted Decision Tree Predictions for 11th Grade</vt:lpstr>
      <vt:lpstr>PowerPoint Presentation</vt:lpstr>
      <vt:lpstr>OLS Regression</vt:lpstr>
      <vt:lpstr>Appeals</vt:lpstr>
      <vt:lpstr>Letter grade analysis</vt:lpstr>
      <vt:lpstr>What is a Chi-square test used for? </vt:lpstr>
      <vt:lpstr>Chi Squared Test</vt:lpstr>
      <vt:lpstr>Chi squared test</vt:lpstr>
      <vt:lpstr>Letter Grades by course</vt:lpstr>
      <vt:lpstr>Letter grades by status</vt:lpstr>
      <vt:lpstr>Recommendations</vt:lpstr>
      <vt:lpstr>PowerPoint Presentation</vt:lpstr>
      <vt:lpstr>Biology Academic</vt:lpstr>
      <vt:lpstr>Biology Academic</vt:lpstr>
      <vt:lpstr>Biology Honors</vt:lpstr>
      <vt:lpstr>Biology Honors</vt:lpstr>
      <vt:lpstr>English 9 Honors</vt:lpstr>
      <vt:lpstr>English 9 Honors</vt:lpstr>
      <vt:lpstr>Geometry Honors</vt:lpstr>
      <vt:lpstr>Geometry Honors</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Ledin Menjivar</dc:creator>
  <cp:lastModifiedBy>Ledin Menjivar</cp:lastModifiedBy>
  <cp:revision>54</cp:revision>
  <dcterms:created xsi:type="dcterms:W3CDTF">2022-02-04T22:37:22Z</dcterms:created>
  <dcterms:modified xsi:type="dcterms:W3CDTF">2022-05-16T03:09:17Z</dcterms:modified>
</cp:coreProperties>
</file>